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275" r:id="rId2"/>
    <p:sldId id="2147479820" r:id="rId3"/>
    <p:sldId id="2147479823" r:id="rId4"/>
    <p:sldId id="2147479824" r:id="rId5"/>
    <p:sldId id="2118499739" r:id="rId6"/>
    <p:sldId id="2147483631" r:id="rId7"/>
    <p:sldId id="380" r:id="rId8"/>
    <p:sldId id="2147479847" r:id="rId9"/>
    <p:sldId id="278" r:id="rId10"/>
    <p:sldId id="3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5AB2"/>
    <a:srgbClr val="E3C222"/>
    <a:srgbClr val="5C058C"/>
    <a:srgbClr val="C7AB20"/>
    <a:srgbClr val="F2F2F2"/>
    <a:srgbClr val="5EB6BC"/>
    <a:srgbClr val="2A4217"/>
    <a:srgbClr val="BA0168"/>
    <a:srgbClr val="D9007A"/>
    <a:srgbClr val="E97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13B985-AD35-4D44-A0BA-497A3EBF6913}" v="2" dt="2025-01-28T12:22:31.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8" autoAdjust="0"/>
    <p:restoredTop sz="94694"/>
  </p:normalViewPr>
  <p:slideViewPr>
    <p:cSldViewPr snapToGrid="0">
      <p:cViewPr varScale="1">
        <p:scale>
          <a:sx n="97" d="100"/>
          <a:sy n="97" d="100"/>
        </p:scale>
        <p:origin x="94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Bederov (Moody's)" userId="a32634fe-0a30-4847-8ee1-59cb35b278d0" providerId="ADAL" clId="{109FCC2C-B384-45D3-8A7E-2F0223F758B3}"/>
    <pc:docChg chg="delSld modSld">
      <pc:chgData name="Victoria Bederov (Moody's)" userId="a32634fe-0a30-4847-8ee1-59cb35b278d0" providerId="ADAL" clId="{109FCC2C-B384-45D3-8A7E-2F0223F758B3}" dt="2025-01-28T12:53:00.577" v="19" actId="2696"/>
      <pc:docMkLst>
        <pc:docMk/>
      </pc:docMkLst>
      <pc:sldChg chg="del">
        <pc:chgData name="Victoria Bederov (Moody's)" userId="a32634fe-0a30-4847-8ee1-59cb35b278d0" providerId="ADAL" clId="{109FCC2C-B384-45D3-8A7E-2F0223F758B3}" dt="2025-01-28T12:52:24.429" v="11" actId="2696"/>
        <pc:sldMkLst>
          <pc:docMk/>
          <pc:sldMk cId="3220129097" sldId="272"/>
        </pc:sldMkLst>
      </pc:sldChg>
      <pc:sldChg chg="modSp mod">
        <pc:chgData name="Victoria Bederov (Moody's)" userId="a32634fe-0a30-4847-8ee1-59cb35b278d0" providerId="ADAL" clId="{109FCC2C-B384-45D3-8A7E-2F0223F758B3}" dt="2025-01-28T12:52:20.673" v="10" actId="20577"/>
        <pc:sldMkLst>
          <pc:docMk/>
          <pc:sldMk cId="305235598" sldId="275"/>
        </pc:sldMkLst>
        <pc:spChg chg="mod">
          <ac:chgData name="Victoria Bederov (Moody's)" userId="a32634fe-0a30-4847-8ee1-59cb35b278d0" providerId="ADAL" clId="{109FCC2C-B384-45D3-8A7E-2F0223F758B3}" dt="2025-01-28T12:52:20.673" v="10" actId="20577"/>
          <ac:spMkLst>
            <pc:docMk/>
            <pc:sldMk cId="305235598" sldId="275"/>
            <ac:spMk id="2" creationId="{CCDB520D-6B6E-C59F-D2AC-9BFB9FCED62F}"/>
          </ac:spMkLst>
        </pc:spChg>
      </pc:sldChg>
      <pc:sldChg chg="del">
        <pc:chgData name="Victoria Bederov (Moody's)" userId="a32634fe-0a30-4847-8ee1-59cb35b278d0" providerId="ADAL" clId="{109FCC2C-B384-45D3-8A7E-2F0223F758B3}" dt="2025-01-28T12:52:27.996" v="12" actId="2696"/>
        <pc:sldMkLst>
          <pc:docMk/>
          <pc:sldMk cId="2699809789" sldId="285"/>
        </pc:sldMkLst>
      </pc:sldChg>
      <pc:sldChg chg="del">
        <pc:chgData name="Victoria Bederov (Moody's)" userId="a32634fe-0a30-4847-8ee1-59cb35b278d0" providerId="ADAL" clId="{109FCC2C-B384-45D3-8A7E-2F0223F758B3}" dt="2025-01-28T12:52:49.468" v="15" actId="2696"/>
        <pc:sldMkLst>
          <pc:docMk/>
          <pc:sldMk cId="26372319" sldId="332"/>
        </pc:sldMkLst>
      </pc:sldChg>
      <pc:sldChg chg="del">
        <pc:chgData name="Victoria Bederov (Moody's)" userId="a32634fe-0a30-4847-8ee1-59cb35b278d0" providerId="ADAL" clId="{109FCC2C-B384-45D3-8A7E-2F0223F758B3}" dt="2025-01-28T12:52:40.762" v="13" actId="2696"/>
        <pc:sldMkLst>
          <pc:docMk/>
          <pc:sldMk cId="2304570488" sldId="334"/>
        </pc:sldMkLst>
      </pc:sldChg>
      <pc:sldChg chg="del">
        <pc:chgData name="Victoria Bederov (Moody's)" userId="a32634fe-0a30-4847-8ee1-59cb35b278d0" providerId="ADAL" clId="{109FCC2C-B384-45D3-8A7E-2F0223F758B3}" dt="2025-01-28T12:52:52.658" v="16" actId="2696"/>
        <pc:sldMkLst>
          <pc:docMk/>
          <pc:sldMk cId="3420359740" sldId="341"/>
        </pc:sldMkLst>
      </pc:sldChg>
      <pc:sldChg chg="del">
        <pc:chgData name="Victoria Bederov (Moody's)" userId="a32634fe-0a30-4847-8ee1-59cb35b278d0" providerId="ADAL" clId="{109FCC2C-B384-45D3-8A7E-2F0223F758B3}" dt="2025-01-28T12:52:54.654" v="17" actId="2696"/>
        <pc:sldMkLst>
          <pc:docMk/>
          <pc:sldMk cId="4073659874" sldId="342"/>
        </pc:sldMkLst>
      </pc:sldChg>
      <pc:sldChg chg="del">
        <pc:chgData name="Victoria Bederov (Moody's)" userId="a32634fe-0a30-4847-8ee1-59cb35b278d0" providerId="ADAL" clId="{109FCC2C-B384-45D3-8A7E-2F0223F758B3}" dt="2025-01-28T12:52:58.205" v="18" actId="2696"/>
        <pc:sldMkLst>
          <pc:docMk/>
          <pc:sldMk cId="4157667318" sldId="343"/>
        </pc:sldMkLst>
      </pc:sldChg>
      <pc:sldChg chg="del">
        <pc:chgData name="Victoria Bederov (Moody's)" userId="a32634fe-0a30-4847-8ee1-59cb35b278d0" providerId="ADAL" clId="{109FCC2C-B384-45D3-8A7E-2F0223F758B3}" dt="2025-01-28T12:53:00.577" v="19" actId="2696"/>
        <pc:sldMkLst>
          <pc:docMk/>
          <pc:sldMk cId="3581187977" sldId="344"/>
        </pc:sldMkLst>
      </pc:sldChg>
      <pc:sldChg chg="del">
        <pc:chgData name="Victoria Bederov (Moody's)" userId="a32634fe-0a30-4847-8ee1-59cb35b278d0" providerId="ADAL" clId="{109FCC2C-B384-45D3-8A7E-2F0223F758B3}" dt="2025-01-28T12:52:46.673" v="14" actId="2696"/>
        <pc:sldMkLst>
          <pc:docMk/>
          <pc:sldMk cId="3107471999" sldId="2147483632"/>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file:///\\ad.moodys.net\mis_ema_dfs\SFG%20Ratings%20-%20Structured%20Credit\Surveillance%20Admin\Outreach\CLO%20ppt\CLO%20Credit%20Update_January%202025.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ad.moodys.net\mis_ema_dfs\SFG%20Ratings%20-%20Structured%20Credit\Surveillance%20Admin\Outreach\CLO%20ppt\CLO%20Outlook%202025_charts_141120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d.moodys.net\mis_ema_dfs\SFG%20Ratings%20-%20Structured%20Credit\Surveillance%20Admin\Outreach\CLO%20ppt\CLO%20Outlook%202025_charts_1411202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d.moodys.net\mis_ema_dfs\SFG%20Ratings%20-%20Structured%20Credit\Surveillance%20Admin\Outreach\CLO%20ppt\CLO%20Outlook%202025_charts_1411202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d.moodys.net\mis_ema_dfs\SFG%20Ratings%20-%20Structured%20Credit\Surveillance%20Admin\Outreach\CLO%20ppt\CLO%20Outlook%202025_charts_1411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Sheet1!$J$20</c:f>
              <c:strCache>
                <c:ptCount val="1"/>
                <c:pt idx="0">
                  <c:v>Jan-25</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E51-42A9-A17B-C46BCED6AFF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E51-42A9-A17B-C46BCED6AFFE}"/>
              </c:ext>
            </c:extLst>
          </c:dPt>
          <c:dLbls>
            <c:dLbl>
              <c:idx val="0"/>
              <c:tx>
                <c:rich>
                  <a:bodyPr/>
                  <a:lstStyle/>
                  <a:p>
                    <a:fld id="{33A008C9-6813-414C-AAA6-8E3EFA2283F4}" type="PERCENTAGE">
                      <a:rPr lang="en-US" sz="1200" b="1"/>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51-42A9-A17B-C46BCED6AFFE}"/>
                </c:ext>
              </c:extLst>
            </c:dLbl>
            <c:dLbl>
              <c:idx val="1"/>
              <c:tx>
                <c:rich>
                  <a:bodyPr/>
                  <a:lstStyle/>
                  <a:p>
                    <a:fld id="{EECA056F-AF0A-4982-B7B3-2689D8D681C0}" type="PERCENTAGE">
                      <a:rPr lang="en-US" sz="1200" b="1"/>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51-42A9-A17B-C46BCED6AF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Sheet1!$I$21:$I$22</c:f>
              <c:strCache>
                <c:ptCount val="2"/>
                <c:pt idx="0">
                  <c:v>Amortizing</c:v>
                </c:pt>
                <c:pt idx="1">
                  <c:v>Reinvesting</c:v>
                </c:pt>
              </c:strCache>
            </c:strRef>
          </c:cat>
          <c:val>
            <c:numRef>
              <c:f>Sheet1!$J$21:$J$22</c:f>
              <c:numCache>
                <c:formatCode>General</c:formatCode>
                <c:ptCount val="2"/>
                <c:pt idx="0">
                  <c:v>157</c:v>
                </c:pt>
                <c:pt idx="1">
                  <c:v>202</c:v>
                </c:pt>
              </c:numCache>
            </c:numRef>
          </c:val>
          <c:extLst>
            <c:ext xmlns:c16="http://schemas.microsoft.com/office/drawing/2014/chart" uri="{C3380CC4-5D6E-409C-BE32-E72D297353CC}">
              <c16:uniqueId val="{00000004-CE51-42A9-A17B-C46BCED6AFFE}"/>
            </c:ext>
          </c:extLst>
        </c:ser>
        <c:dLbls>
          <c:showLegendKey val="0"/>
          <c:showVal val="0"/>
          <c:showCatName val="0"/>
          <c:showSerName val="0"/>
          <c:showPercent val="0"/>
          <c:showBubbleSize val="0"/>
          <c:showLeaderLines val="0"/>
        </c:dLbls>
        <c:extLst>
          <c:ext xmlns:c15="http://schemas.microsoft.com/office/drawing/2012/chart" uri="{02D57815-91ED-43cb-92C2-25804820EDAC}">
            <c15:filteredPieSeries>
              <c15:ser>
                <c:idx val="1"/>
                <c:order val="1"/>
                <c:tx>
                  <c:strRef>
                    <c:extLst>
                      <c:ext uri="{02D57815-91ED-43cb-92C2-25804820EDAC}">
                        <c15:formulaRef>
                          <c15:sqref>Sheet1!$K$20</c15:sqref>
                        </c15:formulaRef>
                      </c:ext>
                    </c:extLst>
                    <c:strCache>
                      <c:ptCount val="1"/>
                      <c:pt idx="0">
                        <c:v>Jan-26</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6-CE51-42A9-A17B-C46BCED6AFF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8-CE51-42A9-A17B-C46BCED6AFFE}"/>
                    </c:ext>
                  </c:extLst>
                </c:dPt>
                <c:cat>
                  <c:strRef>
                    <c:extLst>
                      <c:ext uri="{02D57815-91ED-43cb-92C2-25804820EDAC}">
                        <c15:formulaRef>
                          <c15:sqref>Sheet1!$I$21:$I$22</c15:sqref>
                        </c15:formulaRef>
                      </c:ext>
                    </c:extLst>
                    <c:strCache>
                      <c:ptCount val="2"/>
                      <c:pt idx="0">
                        <c:v>Amortizing</c:v>
                      </c:pt>
                      <c:pt idx="1">
                        <c:v>Reinvesting</c:v>
                      </c:pt>
                    </c:strCache>
                  </c:strRef>
                </c:cat>
                <c:val>
                  <c:numRef>
                    <c:extLst>
                      <c:ext uri="{02D57815-91ED-43cb-92C2-25804820EDAC}">
                        <c15:formulaRef>
                          <c15:sqref>Sheet1!$K$21:$K$22</c15:sqref>
                        </c15:formulaRef>
                      </c:ext>
                    </c:extLst>
                    <c:numCache>
                      <c:formatCode>General</c:formatCode>
                      <c:ptCount val="2"/>
                      <c:pt idx="0">
                        <c:v>231</c:v>
                      </c:pt>
                      <c:pt idx="1">
                        <c:v>128</c:v>
                      </c:pt>
                    </c:numCache>
                  </c:numRef>
                </c:val>
                <c:extLst>
                  <c:ext xmlns:c16="http://schemas.microsoft.com/office/drawing/2014/chart" uri="{C3380CC4-5D6E-409C-BE32-E72D297353CC}">
                    <c16:uniqueId val="{00000009-CE51-42A9-A17B-C46BCED6AFFE}"/>
                  </c:ext>
                </c:extLst>
              </c15:ser>
            </c15:filteredPieSeries>
          </c:ext>
        </c:extLst>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1"/>
          <c:tx>
            <c:strRef>
              <c:f>Sheet1!$K$20</c:f>
              <c:strCache>
                <c:ptCount val="1"/>
                <c:pt idx="0">
                  <c:v>Jan-26</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AC5-4F01-9026-46E1A8852A7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AC5-4F01-9026-46E1A8852A73}"/>
              </c:ext>
            </c:extLst>
          </c:dPt>
          <c:dLbls>
            <c:dLbl>
              <c:idx val="0"/>
              <c:tx>
                <c:rich>
                  <a:bodyPr/>
                  <a:lstStyle/>
                  <a:p>
                    <a:fld id="{A86A7F55-6AA2-4968-A0AA-3037A6259DAC}" type="PERCENTAGE">
                      <a:rPr lang="en-US" sz="1200" b="1"/>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C5-4F01-9026-46E1A8852A73}"/>
                </c:ext>
              </c:extLst>
            </c:dLbl>
            <c:dLbl>
              <c:idx val="1"/>
              <c:tx>
                <c:rich>
                  <a:bodyPr/>
                  <a:lstStyle/>
                  <a:p>
                    <a:fld id="{EA9C25F7-BF3D-42BB-835B-96A5F78D4BDE}" type="PERCENTAGE">
                      <a:rPr lang="en-US" sz="1200" b="1"/>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C5-4F01-9026-46E1A8852A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Sheet1!$I$21:$I$22</c:f>
              <c:strCache>
                <c:ptCount val="2"/>
                <c:pt idx="0">
                  <c:v>Amortizing</c:v>
                </c:pt>
                <c:pt idx="1">
                  <c:v>Reinvesting</c:v>
                </c:pt>
              </c:strCache>
            </c:strRef>
          </c:cat>
          <c:val>
            <c:numRef>
              <c:f>Sheet1!$K$21:$K$22</c:f>
              <c:numCache>
                <c:formatCode>General</c:formatCode>
                <c:ptCount val="2"/>
                <c:pt idx="0">
                  <c:v>231</c:v>
                </c:pt>
                <c:pt idx="1">
                  <c:v>128</c:v>
                </c:pt>
              </c:numCache>
            </c:numRef>
          </c:val>
          <c:extLst>
            <c:ext xmlns:c16="http://schemas.microsoft.com/office/drawing/2014/chart" uri="{C3380CC4-5D6E-409C-BE32-E72D297353CC}">
              <c16:uniqueId val="{00000004-1AC5-4F01-9026-46E1A8852A73}"/>
            </c:ext>
          </c:extLst>
        </c:ser>
        <c:dLbls>
          <c:showLegendKey val="0"/>
          <c:showVal val="0"/>
          <c:showCatName val="0"/>
          <c:showSerName val="0"/>
          <c:showPercent val="0"/>
          <c:showBubbleSize val="0"/>
          <c:showLeaderLines val="0"/>
        </c:dLbls>
        <c:extLst>
          <c:ext xmlns:c15="http://schemas.microsoft.com/office/drawing/2012/chart" uri="{02D57815-91ED-43cb-92C2-25804820EDAC}">
            <c15:filteredPieSeries>
              <c15:ser>
                <c:idx val="0"/>
                <c:order val="0"/>
                <c:tx>
                  <c:strRef>
                    <c:extLst>
                      <c:ext uri="{02D57815-91ED-43cb-92C2-25804820EDAC}">
                        <c15:formulaRef>
                          <c15:sqref>Sheet1!$J$20</c15:sqref>
                        </c15:formulaRef>
                      </c:ext>
                    </c:extLst>
                    <c:strCache>
                      <c:ptCount val="1"/>
                      <c:pt idx="0">
                        <c:v>Jan-25</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6-1AC5-4F01-9026-46E1A8852A7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8-1AC5-4F01-9026-46E1A8852A73}"/>
                    </c:ext>
                  </c:extLst>
                </c:dPt>
                <c:cat>
                  <c:strRef>
                    <c:extLst>
                      <c:ext uri="{02D57815-91ED-43cb-92C2-25804820EDAC}">
                        <c15:formulaRef>
                          <c15:sqref>Sheet1!$I$21:$I$22</c15:sqref>
                        </c15:formulaRef>
                      </c:ext>
                    </c:extLst>
                    <c:strCache>
                      <c:ptCount val="2"/>
                      <c:pt idx="0">
                        <c:v>Amortizing</c:v>
                      </c:pt>
                      <c:pt idx="1">
                        <c:v>Reinvesting</c:v>
                      </c:pt>
                    </c:strCache>
                  </c:strRef>
                </c:cat>
                <c:val>
                  <c:numRef>
                    <c:extLst>
                      <c:ext uri="{02D57815-91ED-43cb-92C2-25804820EDAC}">
                        <c15:formulaRef>
                          <c15:sqref>Sheet1!$J$21:$J$22</c15:sqref>
                        </c15:formulaRef>
                      </c:ext>
                    </c:extLst>
                    <c:numCache>
                      <c:formatCode>General</c:formatCode>
                      <c:ptCount val="2"/>
                      <c:pt idx="0">
                        <c:v>157</c:v>
                      </c:pt>
                      <c:pt idx="1">
                        <c:v>202</c:v>
                      </c:pt>
                    </c:numCache>
                  </c:numRef>
                </c:val>
                <c:extLst>
                  <c:ext xmlns:c16="http://schemas.microsoft.com/office/drawing/2014/chart" uri="{C3380CC4-5D6E-409C-BE32-E72D297353CC}">
                    <c16:uniqueId val="{00000009-1AC5-4F01-9026-46E1A8852A73}"/>
                  </c:ext>
                </c:extLst>
              </c15:ser>
            </c15:filteredPieSeries>
          </c:ext>
        </c:extLst>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'5'!$A$1</c:f>
              <c:strCache>
                <c:ptCount val="1"/>
                <c:pt idx="0">
                  <c:v>Amortizing</c:v>
                </c:pt>
              </c:strCache>
            </c:strRef>
          </c:tx>
          <c:spPr>
            <a:ln w="25400" cap="rnd" cmpd="sng" algn="ctr">
              <a:solidFill>
                <a:srgbClr val="005EFF"/>
              </a:solidFill>
              <a:prstDash val="solid"/>
              <a:round/>
            </a:ln>
            <a:effectLst/>
          </c:spPr>
          <c:marker>
            <c:symbol val="none"/>
          </c:marker>
          <c:cat>
            <c:numRef>
              <c:f>'5'!$H$2:$H$500</c:f>
              <c:numCache>
                <c:formatCode>m/d/yyyy\ h:mm</c:formatCode>
                <c:ptCount val="499"/>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pt idx="31">
                  <c:v>42370</c:v>
                </c:pt>
                <c:pt idx="32">
                  <c:v>42401</c:v>
                </c:pt>
                <c:pt idx="33">
                  <c:v>42430</c:v>
                </c:pt>
                <c:pt idx="34">
                  <c:v>42461</c:v>
                </c:pt>
                <c:pt idx="35">
                  <c:v>42491</c:v>
                </c:pt>
                <c:pt idx="36">
                  <c:v>42522</c:v>
                </c:pt>
                <c:pt idx="37">
                  <c:v>42552</c:v>
                </c:pt>
                <c:pt idx="38">
                  <c:v>42583</c:v>
                </c:pt>
                <c:pt idx="39">
                  <c:v>42614</c:v>
                </c:pt>
                <c:pt idx="40">
                  <c:v>42644</c:v>
                </c:pt>
                <c:pt idx="41">
                  <c:v>42675</c:v>
                </c:pt>
                <c:pt idx="42">
                  <c:v>42705</c:v>
                </c:pt>
                <c:pt idx="43">
                  <c:v>42736</c:v>
                </c:pt>
                <c:pt idx="44">
                  <c:v>42767</c:v>
                </c:pt>
                <c:pt idx="45">
                  <c:v>42795</c:v>
                </c:pt>
                <c:pt idx="46">
                  <c:v>42826</c:v>
                </c:pt>
                <c:pt idx="47">
                  <c:v>42856</c:v>
                </c:pt>
                <c:pt idx="48">
                  <c:v>42887</c:v>
                </c:pt>
                <c:pt idx="49">
                  <c:v>42917</c:v>
                </c:pt>
                <c:pt idx="50">
                  <c:v>42948</c:v>
                </c:pt>
                <c:pt idx="51">
                  <c:v>42979</c:v>
                </c:pt>
                <c:pt idx="52">
                  <c:v>43009</c:v>
                </c:pt>
                <c:pt idx="53">
                  <c:v>43040</c:v>
                </c:pt>
                <c:pt idx="54">
                  <c:v>43070</c:v>
                </c:pt>
                <c:pt idx="55">
                  <c:v>43101</c:v>
                </c:pt>
                <c:pt idx="56">
                  <c:v>43132</c:v>
                </c:pt>
                <c:pt idx="57">
                  <c:v>43160</c:v>
                </c:pt>
                <c:pt idx="58">
                  <c:v>43191</c:v>
                </c:pt>
                <c:pt idx="59">
                  <c:v>43221</c:v>
                </c:pt>
                <c:pt idx="60">
                  <c:v>43252</c:v>
                </c:pt>
                <c:pt idx="61">
                  <c:v>43282</c:v>
                </c:pt>
                <c:pt idx="62">
                  <c:v>43313</c:v>
                </c:pt>
                <c:pt idx="63">
                  <c:v>43344</c:v>
                </c:pt>
                <c:pt idx="64">
                  <c:v>43374</c:v>
                </c:pt>
                <c:pt idx="65">
                  <c:v>43405</c:v>
                </c:pt>
                <c:pt idx="66">
                  <c:v>43436</c:v>
                </c:pt>
                <c:pt idx="67">
                  <c:v>43466</c:v>
                </c:pt>
                <c:pt idx="68">
                  <c:v>43498</c:v>
                </c:pt>
                <c:pt idx="69">
                  <c:v>43526</c:v>
                </c:pt>
                <c:pt idx="70">
                  <c:v>43556</c:v>
                </c:pt>
                <c:pt idx="71">
                  <c:v>43586</c:v>
                </c:pt>
                <c:pt idx="72">
                  <c:v>43617</c:v>
                </c:pt>
                <c:pt idx="73">
                  <c:v>43647</c:v>
                </c:pt>
                <c:pt idx="74">
                  <c:v>43678</c:v>
                </c:pt>
                <c:pt idx="75">
                  <c:v>43709</c:v>
                </c:pt>
                <c:pt idx="76">
                  <c:v>43739</c:v>
                </c:pt>
                <c:pt idx="77">
                  <c:v>43770</c:v>
                </c:pt>
                <c:pt idx="78">
                  <c:v>43800</c:v>
                </c:pt>
                <c:pt idx="79">
                  <c:v>43831</c:v>
                </c:pt>
                <c:pt idx="80">
                  <c:v>43862</c:v>
                </c:pt>
                <c:pt idx="81">
                  <c:v>43891</c:v>
                </c:pt>
                <c:pt idx="82">
                  <c:v>43922</c:v>
                </c:pt>
                <c:pt idx="83">
                  <c:v>43952</c:v>
                </c:pt>
                <c:pt idx="84">
                  <c:v>43983</c:v>
                </c:pt>
                <c:pt idx="85">
                  <c:v>44013</c:v>
                </c:pt>
                <c:pt idx="86">
                  <c:v>44044</c:v>
                </c:pt>
                <c:pt idx="87">
                  <c:v>44075</c:v>
                </c:pt>
                <c:pt idx="88">
                  <c:v>44105</c:v>
                </c:pt>
                <c:pt idx="89">
                  <c:v>44136</c:v>
                </c:pt>
                <c:pt idx="90">
                  <c:v>44166</c:v>
                </c:pt>
                <c:pt idx="91">
                  <c:v>44197</c:v>
                </c:pt>
                <c:pt idx="92">
                  <c:v>44228</c:v>
                </c:pt>
                <c:pt idx="93">
                  <c:v>44256</c:v>
                </c:pt>
                <c:pt idx="94">
                  <c:v>44287</c:v>
                </c:pt>
                <c:pt idx="95">
                  <c:v>44317</c:v>
                </c:pt>
                <c:pt idx="96">
                  <c:v>44348</c:v>
                </c:pt>
                <c:pt idx="97">
                  <c:v>44378</c:v>
                </c:pt>
                <c:pt idx="98">
                  <c:v>44409</c:v>
                </c:pt>
                <c:pt idx="99">
                  <c:v>44440</c:v>
                </c:pt>
                <c:pt idx="100">
                  <c:v>44470</c:v>
                </c:pt>
                <c:pt idx="101">
                  <c:v>44501</c:v>
                </c:pt>
                <c:pt idx="102">
                  <c:v>44531</c:v>
                </c:pt>
                <c:pt idx="103">
                  <c:v>44562</c:v>
                </c:pt>
                <c:pt idx="104">
                  <c:v>44593</c:v>
                </c:pt>
                <c:pt idx="105">
                  <c:v>44621</c:v>
                </c:pt>
                <c:pt idx="106">
                  <c:v>44652</c:v>
                </c:pt>
                <c:pt idx="107">
                  <c:v>44682</c:v>
                </c:pt>
                <c:pt idx="108">
                  <c:v>44713</c:v>
                </c:pt>
                <c:pt idx="109">
                  <c:v>44743</c:v>
                </c:pt>
                <c:pt idx="110">
                  <c:v>44774</c:v>
                </c:pt>
                <c:pt idx="111">
                  <c:v>44805</c:v>
                </c:pt>
                <c:pt idx="112">
                  <c:v>44835</c:v>
                </c:pt>
                <c:pt idx="113">
                  <c:v>44866</c:v>
                </c:pt>
                <c:pt idx="114">
                  <c:v>44896</c:v>
                </c:pt>
                <c:pt idx="115">
                  <c:v>44927</c:v>
                </c:pt>
                <c:pt idx="116">
                  <c:v>44958</c:v>
                </c:pt>
                <c:pt idx="117">
                  <c:v>44986</c:v>
                </c:pt>
                <c:pt idx="118">
                  <c:v>45017</c:v>
                </c:pt>
                <c:pt idx="119">
                  <c:v>45047</c:v>
                </c:pt>
                <c:pt idx="120">
                  <c:v>45078</c:v>
                </c:pt>
                <c:pt idx="121">
                  <c:v>45108</c:v>
                </c:pt>
                <c:pt idx="122">
                  <c:v>45139</c:v>
                </c:pt>
                <c:pt idx="123">
                  <c:v>45170</c:v>
                </c:pt>
                <c:pt idx="124">
                  <c:v>45200</c:v>
                </c:pt>
                <c:pt idx="125">
                  <c:v>45231</c:v>
                </c:pt>
                <c:pt idx="126">
                  <c:v>45261</c:v>
                </c:pt>
                <c:pt idx="127">
                  <c:v>45292</c:v>
                </c:pt>
                <c:pt idx="128">
                  <c:v>45323</c:v>
                </c:pt>
                <c:pt idx="129">
                  <c:v>45352</c:v>
                </c:pt>
                <c:pt idx="130">
                  <c:v>45383</c:v>
                </c:pt>
                <c:pt idx="131">
                  <c:v>45413</c:v>
                </c:pt>
                <c:pt idx="132">
                  <c:v>45444</c:v>
                </c:pt>
                <c:pt idx="133">
                  <c:v>45474</c:v>
                </c:pt>
                <c:pt idx="134">
                  <c:v>45505</c:v>
                </c:pt>
                <c:pt idx="135">
                  <c:v>45536</c:v>
                </c:pt>
                <c:pt idx="136">
                  <c:v>45566</c:v>
                </c:pt>
                <c:pt idx="137">
                  <c:v>45597</c:v>
                </c:pt>
              </c:numCache>
            </c:numRef>
          </c:cat>
          <c:val>
            <c:numRef>
              <c:f>'5'!$A$2:$A$500</c:f>
              <c:numCache>
                <c:formatCode>General</c:formatCode>
                <c:ptCount val="499"/>
                <c:pt idx="60">
                  <c:v>2657</c:v>
                </c:pt>
                <c:pt idx="61">
                  <c:v>2703</c:v>
                </c:pt>
                <c:pt idx="62">
                  <c:v>2706</c:v>
                </c:pt>
                <c:pt idx="63">
                  <c:v>2712</c:v>
                </c:pt>
                <c:pt idx="64">
                  <c:v>2735</c:v>
                </c:pt>
                <c:pt idx="65">
                  <c:v>2761</c:v>
                </c:pt>
                <c:pt idx="66">
                  <c:v>2765.5</c:v>
                </c:pt>
                <c:pt idx="67">
                  <c:v>2766.5</c:v>
                </c:pt>
                <c:pt idx="68">
                  <c:v>2777</c:v>
                </c:pt>
                <c:pt idx="69">
                  <c:v>2779.5</c:v>
                </c:pt>
                <c:pt idx="70">
                  <c:v>2771</c:v>
                </c:pt>
                <c:pt idx="71">
                  <c:v>2821</c:v>
                </c:pt>
                <c:pt idx="72">
                  <c:v>2840</c:v>
                </c:pt>
                <c:pt idx="73">
                  <c:v>2877</c:v>
                </c:pt>
                <c:pt idx="74">
                  <c:v>2891.5</c:v>
                </c:pt>
                <c:pt idx="75">
                  <c:v>2902</c:v>
                </c:pt>
                <c:pt idx="76">
                  <c:v>2944</c:v>
                </c:pt>
                <c:pt idx="77">
                  <c:v>2968</c:v>
                </c:pt>
                <c:pt idx="78">
                  <c:v>3004</c:v>
                </c:pt>
                <c:pt idx="79">
                  <c:v>3018.5</c:v>
                </c:pt>
                <c:pt idx="80">
                  <c:v>3035</c:v>
                </c:pt>
                <c:pt idx="81">
                  <c:v>3082.5</c:v>
                </c:pt>
                <c:pt idx="82">
                  <c:v>3262</c:v>
                </c:pt>
                <c:pt idx="83">
                  <c:v>3396</c:v>
                </c:pt>
                <c:pt idx="84">
                  <c:v>3445.5</c:v>
                </c:pt>
                <c:pt idx="85">
                  <c:v>3428</c:v>
                </c:pt>
                <c:pt idx="86">
                  <c:v>3438</c:v>
                </c:pt>
                <c:pt idx="87">
                  <c:v>3435</c:v>
                </c:pt>
                <c:pt idx="88">
                  <c:v>3430.5</c:v>
                </c:pt>
                <c:pt idx="89">
                  <c:v>3412</c:v>
                </c:pt>
                <c:pt idx="90">
                  <c:v>3342.5</c:v>
                </c:pt>
                <c:pt idx="91">
                  <c:v>3298</c:v>
                </c:pt>
                <c:pt idx="92">
                  <c:v>3278</c:v>
                </c:pt>
                <c:pt idx="93">
                  <c:v>3248</c:v>
                </c:pt>
                <c:pt idx="94">
                  <c:v>3278</c:v>
                </c:pt>
                <c:pt idx="95">
                  <c:v>3203</c:v>
                </c:pt>
                <c:pt idx="96">
                  <c:v>3237</c:v>
                </c:pt>
                <c:pt idx="97">
                  <c:v>3127</c:v>
                </c:pt>
                <c:pt idx="98">
                  <c:v>3102</c:v>
                </c:pt>
                <c:pt idx="99">
                  <c:v>3081</c:v>
                </c:pt>
                <c:pt idx="100">
                  <c:v>3029</c:v>
                </c:pt>
                <c:pt idx="101">
                  <c:v>2973</c:v>
                </c:pt>
                <c:pt idx="102">
                  <c:v>2960.5</c:v>
                </c:pt>
                <c:pt idx="103">
                  <c:v>2945</c:v>
                </c:pt>
                <c:pt idx="104">
                  <c:v>2950.5</c:v>
                </c:pt>
                <c:pt idx="105">
                  <c:v>2981.5</c:v>
                </c:pt>
                <c:pt idx="106">
                  <c:v>2949</c:v>
                </c:pt>
                <c:pt idx="107">
                  <c:v>2939.5</c:v>
                </c:pt>
                <c:pt idx="108">
                  <c:v>2955.5</c:v>
                </c:pt>
                <c:pt idx="109">
                  <c:v>2938</c:v>
                </c:pt>
                <c:pt idx="110">
                  <c:v>2945</c:v>
                </c:pt>
                <c:pt idx="111">
                  <c:v>2948</c:v>
                </c:pt>
                <c:pt idx="112">
                  <c:v>2935</c:v>
                </c:pt>
                <c:pt idx="113">
                  <c:v>2950.5</c:v>
                </c:pt>
                <c:pt idx="114">
                  <c:v>2967</c:v>
                </c:pt>
                <c:pt idx="115">
                  <c:v>2965.5</c:v>
                </c:pt>
                <c:pt idx="116">
                  <c:v>2968</c:v>
                </c:pt>
                <c:pt idx="117">
                  <c:v>2965</c:v>
                </c:pt>
                <c:pt idx="118">
                  <c:v>2972.5</c:v>
                </c:pt>
                <c:pt idx="119">
                  <c:v>2959.5</c:v>
                </c:pt>
                <c:pt idx="120">
                  <c:v>2958.5</c:v>
                </c:pt>
                <c:pt idx="121">
                  <c:v>2957</c:v>
                </c:pt>
                <c:pt idx="122">
                  <c:v>2966.5</c:v>
                </c:pt>
                <c:pt idx="123">
                  <c:v>2959</c:v>
                </c:pt>
                <c:pt idx="124">
                  <c:v>2973.5</c:v>
                </c:pt>
                <c:pt idx="125">
                  <c:v>2970</c:v>
                </c:pt>
                <c:pt idx="126">
                  <c:v>2971.5</c:v>
                </c:pt>
                <c:pt idx="127">
                  <c:v>2955</c:v>
                </c:pt>
                <c:pt idx="128">
                  <c:v>2958</c:v>
                </c:pt>
                <c:pt idx="129">
                  <c:v>2977.5</c:v>
                </c:pt>
                <c:pt idx="130">
                  <c:v>3003</c:v>
                </c:pt>
                <c:pt idx="131">
                  <c:v>3020</c:v>
                </c:pt>
                <c:pt idx="132">
                  <c:v>3036</c:v>
                </c:pt>
                <c:pt idx="133">
                  <c:v>3044</c:v>
                </c:pt>
                <c:pt idx="134">
                  <c:v>3047.5</c:v>
                </c:pt>
                <c:pt idx="135">
                  <c:v>3059</c:v>
                </c:pt>
                <c:pt idx="136">
                  <c:v>3058.5</c:v>
                </c:pt>
                <c:pt idx="137">
                  <c:v>3090</c:v>
                </c:pt>
              </c:numCache>
            </c:numRef>
          </c:val>
          <c:smooth val="0"/>
          <c:extLst>
            <c:ext xmlns:c16="http://schemas.microsoft.com/office/drawing/2014/chart" uri="{C3380CC4-5D6E-409C-BE32-E72D297353CC}">
              <c16:uniqueId val="{00000000-779B-4A77-BEAA-1F0C1A30DE33}"/>
            </c:ext>
          </c:extLst>
        </c:ser>
        <c:ser>
          <c:idx val="1"/>
          <c:order val="1"/>
          <c:tx>
            <c:strRef>
              <c:f>'5'!$B$1</c:f>
              <c:strCache>
                <c:ptCount val="1"/>
                <c:pt idx="0">
                  <c:v>Reinvesting</c:v>
                </c:pt>
              </c:strCache>
            </c:strRef>
          </c:tx>
          <c:spPr>
            <a:ln w="25400" cap="rnd" cmpd="sng" algn="ctr">
              <a:solidFill>
                <a:srgbClr val="5EB6BC"/>
              </a:solidFill>
              <a:prstDash val="solid"/>
              <a:round/>
            </a:ln>
            <a:effectLst/>
          </c:spPr>
          <c:marker>
            <c:symbol val="none"/>
          </c:marker>
          <c:cat>
            <c:numRef>
              <c:f>'5'!$H$2:$H$500</c:f>
              <c:numCache>
                <c:formatCode>m/d/yyyy\ h:mm</c:formatCode>
                <c:ptCount val="499"/>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pt idx="31">
                  <c:v>42370</c:v>
                </c:pt>
                <c:pt idx="32">
                  <c:v>42401</c:v>
                </c:pt>
                <c:pt idx="33">
                  <c:v>42430</c:v>
                </c:pt>
                <c:pt idx="34">
                  <c:v>42461</c:v>
                </c:pt>
                <c:pt idx="35">
                  <c:v>42491</c:v>
                </c:pt>
                <c:pt idx="36">
                  <c:v>42522</c:v>
                </c:pt>
                <c:pt idx="37">
                  <c:v>42552</c:v>
                </c:pt>
                <c:pt idx="38">
                  <c:v>42583</c:v>
                </c:pt>
                <c:pt idx="39">
                  <c:v>42614</c:v>
                </c:pt>
                <c:pt idx="40">
                  <c:v>42644</c:v>
                </c:pt>
                <c:pt idx="41">
                  <c:v>42675</c:v>
                </c:pt>
                <c:pt idx="42">
                  <c:v>42705</c:v>
                </c:pt>
                <c:pt idx="43">
                  <c:v>42736</c:v>
                </c:pt>
                <c:pt idx="44">
                  <c:v>42767</c:v>
                </c:pt>
                <c:pt idx="45">
                  <c:v>42795</c:v>
                </c:pt>
                <c:pt idx="46">
                  <c:v>42826</c:v>
                </c:pt>
                <c:pt idx="47">
                  <c:v>42856</c:v>
                </c:pt>
                <c:pt idx="48">
                  <c:v>42887</c:v>
                </c:pt>
                <c:pt idx="49">
                  <c:v>42917</c:v>
                </c:pt>
                <c:pt idx="50">
                  <c:v>42948</c:v>
                </c:pt>
                <c:pt idx="51">
                  <c:v>42979</c:v>
                </c:pt>
                <c:pt idx="52">
                  <c:v>43009</c:v>
                </c:pt>
                <c:pt idx="53">
                  <c:v>43040</c:v>
                </c:pt>
                <c:pt idx="54">
                  <c:v>43070</c:v>
                </c:pt>
                <c:pt idx="55">
                  <c:v>43101</c:v>
                </c:pt>
                <c:pt idx="56">
                  <c:v>43132</c:v>
                </c:pt>
                <c:pt idx="57">
                  <c:v>43160</c:v>
                </c:pt>
                <c:pt idx="58">
                  <c:v>43191</c:v>
                </c:pt>
                <c:pt idx="59">
                  <c:v>43221</c:v>
                </c:pt>
                <c:pt idx="60">
                  <c:v>43252</c:v>
                </c:pt>
                <c:pt idx="61">
                  <c:v>43282</c:v>
                </c:pt>
                <c:pt idx="62">
                  <c:v>43313</c:v>
                </c:pt>
                <c:pt idx="63">
                  <c:v>43344</c:v>
                </c:pt>
                <c:pt idx="64">
                  <c:v>43374</c:v>
                </c:pt>
                <c:pt idx="65">
                  <c:v>43405</c:v>
                </c:pt>
                <c:pt idx="66">
                  <c:v>43436</c:v>
                </c:pt>
                <c:pt idx="67">
                  <c:v>43466</c:v>
                </c:pt>
                <c:pt idx="68">
                  <c:v>43498</c:v>
                </c:pt>
                <c:pt idx="69">
                  <c:v>43526</c:v>
                </c:pt>
                <c:pt idx="70">
                  <c:v>43556</c:v>
                </c:pt>
                <c:pt idx="71">
                  <c:v>43586</c:v>
                </c:pt>
                <c:pt idx="72">
                  <c:v>43617</c:v>
                </c:pt>
                <c:pt idx="73">
                  <c:v>43647</c:v>
                </c:pt>
                <c:pt idx="74">
                  <c:v>43678</c:v>
                </c:pt>
                <c:pt idx="75">
                  <c:v>43709</c:v>
                </c:pt>
                <c:pt idx="76">
                  <c:v>43739</c:v>
                </c:pt>
                <c:pt idx="77">
                  <c:v>43770</c:v>
                </c:pt>
                <c:pt idx="78">
                  <c:v>43800</c:v>
                </c:pt>
                <c:pt idx="79">
                  <c:v>43831</c:v>
                </c:pt>
                <c:pt idx="80">
                  <c:v>43862</c:v>
                </c:pt>
                <c:pt idx="81">
                  <c:v>43891</c:v>
                </c:pt>
                <c:pt idx="82">
                  <c:v>43922</c:v>
                </c:pt>
                <c:pt idx="83">
                  <c:v>43952</c:v>
                </c:pt>
                <c:pt idx="84">
                  <c:v>43983</c:v>
                </c:pt>
                <c:pt idx="85">
                  <c:v>44013</c:v>
                </c:pt>
                <c:pt idx="86">
                  <c:v>44044</c:v>
                </c:pt>
                <c:pt idx="87">
                  <c:v>44075</c:v>
                </c:pt>
                <c:pt idx="88">
                  <c:v>44105</c:v>
                </c:pt>
                <c:pt idx="89">
                  <c:v>44136</c:v>
                </c:pt>
                <c:pt idx="90">
                  <c:v>44166</c:v>
                </c:pt>
                <c:pt idx="91">
                  <c:v>44197</c:v>
                </c:pt>
                <c:pt idx="92">
                  <c:v>44228</c:v>
                </c:pt>
                <c:pt idx="93">
                  <c:v>44256</c:v>
                </c:pt>
                <c:pt idx="94">
                  <c:v>44287</c:v>
                </c:pt>
                <c:pt idx="95">
                  <c:v>44317</c:v>
                </c:pt>
                <c:pt idx="96">
                  <c:v>44348</c:v>
                </c:pt>
                <c:pt idx="97">
                  <c:v>44378</c:v>
                </c:pt>
                <c:pt idx="98">
                  <c:v>44409</c:v>
                </c:pt>
                <c:pt idx="99">
                  <c:v>44440</c:v>
                </c:pt>
                <c:pt idx="100">
                  <c:v>44470</c:v>
                </c:pt>
                <c:pt idx="101">
                  <c:v>44501</c:v>
                </c:pt>
                <c:pt idx="102">
                  <c:v>44531</c:v>
                </c:pt>
                <c:pt idx="103">
                  <c:v>44562</c:v>
                </c:pt>
                <c:pt idx="104">
                  <c:v>44593</c:v>
                </c:pt>
                <c:pt idx="105">
                  <c:v>44621</c:v>
                </c:pt>
                <c:pt idx="106">
                  <c:v>44652</c:v>
                </c:pt>
                <c:pt idx="107">
                  <c:v>44682</c:v>
                </c:pt>
                <c:pt idx="108">
                  <c:v>44713</c:v>
                </c:pt>
                <c:pt idx="109">
                  <c:v>44743</c:v>
                </c:pt>
                <c:pt idx="110">
                  <c:v>44774</c:v>
                </c:pt>
                <c:pt idx="111">
                  <c:v>44805</c:v>
                </c:pt>
                <c:pt idx="112">
                  <c:v>44835</c:v>
                </c:pt>
                <c:pt idx="113">
                  <c:v>44866</c:v>
                </c:pt>
                <c:pt idx="114">
                  <c:v>44896</c:v>
                </c:pt>
                <c:pt idx="115">
                  <c:v>44927</c:v>
                </c:pt>
                <c:pt idx="116">
                  <c:v>44958</c:v>
                </c:pt>
                <c:pt idx="117">
                  <c:v>44986</c:v>
                </c:pt>
                <c:pt idx="118">
                  <c:v>45017</c:v>
                </c:pt>
                <c:pt idx="119">
                  <c:v>45047</c:v>
                </c:pt>
                <c:pt idx="120">
                  <c:v>45078</c:v>
                </c:pt>
                <c:pt idx="121">
                  <c:v>45108</c:v>
                </c:pt>
                <c:pt idx="122">
                  <c:v>45139</c:v>
                </c:pt>
                <c:pt idx="123">
                  <c:v>45170</c:v>
                </c:pt>
                <c:pt idx="124">
                  <c:v>45200</c:v>
                </c:pt>
                <c:pt idx="125">
                  <c:v>45231</c:v>
                </c:pt>
                <c:pt idx="126">
                  <c:v>45261</c:v>
                </c:pt>
                <c:pt idx="127">
                  <c:v>45292</c:v>
                </c:pt>
                <c:pt idx="128">
                  <c:v>45323</c:v>
                </c:pt>
                <c:pt idx="129">
                  <c:v>45352</c:v>
                </c:pt>
                <c:pt idx="130">
                  <c:v>45383</c:v>
                </c:pt>
                <c:pt idx="131">
                  <c:v>45413</c:v>
                </c:pt>
                <c:pt idx="132">
                  <c:v>45444</c:v>
                </c:pt>
                <c:pt idx="133">
                  <c:v>45474</c:v>
                </c:pt>
                <c:pt idx="134">
                  <c:v>45505</c:v>
                </c:pt>
                <c:pt idx="135">
                  <c:v>45536</c:v>
                </c:pt>
                <c:pt idx="136">
                  <c:v>45566</c:v>
                </c:pt>
                <c:pt idx="137">
                  <c:v>45597</c:v>
                </c:pt>
              </c:numCache>
            </c:numRef>
          </c:cat>
          <c:val>
            <c:numRef>
              <c:f>'5'!$B$2:$B$500</c:f>
              <c:numCache>
                <c:formatCode>General</c:formatCode>
                <c:ptCount val="499"/>
                <c:pt idx="0">
                  <c:v>2618</c:v>
                </c:pt>
                <c:pt idx="1">
                  <c:v>2626</c:v>
                </c:pt>
                <c:pt idx="2">
                  <c:v>2653</c:v>
                </c:pt>
                <c:pt idx="3">
                  <c:v>2719.5</c:v>
                </c:pt>
                <c:pt idx="4">
                  <c:v>2684</c:v>
                </c:pt>
                <c:pt idx="5">
                  <c:v>2675</c:v>
                </c:pt>
                <c:pt idx="6">
                  <c:v>2693.5</c:v>
                </c:pt>
                <c:pt idx="7">
                  <c:v>2663.5</c:v>
                </c:pt>
                <c:pt idx="8">
                  <c:v>2688</c:v>
                </c:pt>
                <c:pt idx="9">
                  <c:v>2686.5</c:v>
                </c:pt>
                <c:pt idx="10">
                  <c:v>2683.5</c:v>
                </c:pt>
                <c:pt idx="11">
                  <c:v>2695</c:v>
                </c:pt>
                <c:pt idx="12">
                  <c:v>2673</c:v>
                </c:pt>
                <c:pt idx="13">
                  <c:v>2678</c:v>
                </c:pt>
                <c:pt idx="14">
                  <c:v>2686</c:v>
                </c:pt>
                <c:pt idx="15">
                  <c:v>2698.37</c:v>
                </c:pt>
                <c:pt idx="16">
                  <c:v>2669</c:v>
                </c:pt>
                <c:pt idx="17">
                  <c:v>2680</c:v>
                </c:pt>
                <c:pt idx="18">
                  <c:v>2719</c:v>
                </c:pt>
                <c:pt idx="19">
                  <c:v>2707.5</c:v>
                </c:pt>
                <c:pt idx="20">
                  <c:v>2716</c:v>
                </c:pt>
                <c:pt idx="21">
                  <c:v>2730</c:v>
                </c:pt>
                <c:pt idx="22">
                  <c:v>2712.5</c:v>
                </c:pt>
                <c:pt idx="23">
                  <c:v>2713.5</c:v>
                </c:pt>
                <c:pt idx="24">
                  <c:v>2705</c:v>
                </c:pt>
                <c:pt idx="25">
                  <c:v>2712.5</c:v>
                </c:pt>
                <c:pt idx="26">
                  <c:v>2724.54</c:v>
                </c:pt>
                <c:pt idx="27">
                  <c:v>2722.5</c:v>
                </c:pt>
                <c:pt idx="28">
                  <c:v>2687</c:v>
                </c:pt>
                <c:pt idx="29">
                  <c:v>2673</c:v>
                </c:pt>
                <c:pt idx="30">
                  <c:v>2645.5</c:v>
                </c:pt>
                <c:pt idx="31">
                  <c:v>2649</c:v>
                </c:pt>
                <c:pt idx="32">
                  <c:v>2663.5</c:v>
                </c:pt>
                <c:pt idx="33">
                  <c:v>2661.5</c:v>
                </c:pt>
                <c:pt idx="34">
                  <c:v>2660</c:v>
                </c:pt>
                <c:pt idx="35">
                  <c:v>2671</c:v>
                </c:pt>
                <c:pt idx="36">
                  <c:v>2697</c:v>
                </c:pt>
                <c:pt idx="37">
                  <c:v>2705.5</c:v>
                </c:pt>
                <c:pt idx="38">
                  <c:v>2681</c:v>
                </c:pt>
                <c:pt idx="39">
                  <c:v>2669.5</c:v>
                </c:pt>
                <c:pt idx="40">
                  <c:v>2663</c:v>
                </c:pt>
                <c:pt idx="41">
                  <c:v>2683</c:v>
                </c:pt>
                <c:pt idx="42">
                  <c:v>2684</c:v>
                </c:pt>
                <c:pt idx="43">
                  <c:v>2688</c:v>
                </c:pt>
                <c:pt idx="44">
                  <c:v>2691.5</c:v>
                </c:pt>
                <c:pt idx="45">
                  <c:v>2678</c:v>
                </c:pt>
                <c:pt idx="46">
                  <c:v>2688</c:v>
                </c:pt>
                <c:pt idx="47">
                  <c:v>2685.5</c:v>
                </c:pt>
                <c:pt idx="48">
                  <c:v>2683</c:v>
                </c:pt>
                <c:pt idx="49">
                  <c:v>2706</c:v>
                </c:pt>
                <c:pt idx="50">
                  <c:v>2717.5</c:v>
                </c:pt>
                <c:pt idx="51">
                  <c:v>2708.5</c:v>
                </c:pt>
                <c:pt idx="52">
                  <c:v>2687</c:v>
                </c:pt>
                <c:pt idx="53">
                  <c:v>2704</c:v>
                </c:pt>
                <c:pt idx="54">
                  <c:v>2754</c:v>
                </c:pt>
                <c:pt idx="55">
                  <c:v>2758</c:v>
                </c:pt>
                <c:pt idx="56">
                  <c:v>2759.5</c:v>
                </c:pt>
                <c:pt idx="57">
                  <c:v>2765</c:v>
                </c:pt>
                <c:pt idx="58">
                  <c:v>2770.5</c:v>
                </c:pt>
                <c:pt idx="59">
                  <c:v>2764</c:v>
                </c:pt>
                <c:pt idx="60">
                  <c:v>2771</c:v>
                </c:pt>
                <c:pt idx="61">
                  <c:v>2780</c:v>
                </c:pt>
                <c:pt idx="62">
                  <c:v>2781</c:v>
                </c:pt>
                <c:pt idx="63">
                  <c:v>2783</c:v>
                </c:pt>
                <c:pt idx="64">
                  <c:v>2791</c:v>
                </c:pt>
                <c:pt idx="65">
                  <c:v>2813</c:v>
                </c:pt>
                <c:pt idx="66">
                  <c:v>2831.5</c:v>
                </c:pt>
                <c:pt idx="67">
                  <c:v>2835</c:v>
                </c:pt>
                <c:pt idx="68">
                  <c:v>2843.5</c:v>
                </c:pt>
                <c:pt idx="69">
                  <c:v>2847.5</c:v>
                </c:pt>
                <c:pt idx="70">
                  <c:v>2853</c:v>
                </c:pt>
                <c:pt idx="71">
                  <c:v>2866</c:v>
                </c:pt>
                <c:pt idx="72">
                  <c:v>2900</c:v>
                </c:pt>
                <c:pt idx="73">
                  <c:v>2903</c:v>
                </c:pt>
                <c:pt idx="74">
                  <c:v>2905</c:v>
                </c:pt>
                <c:pt idx="75">
                  <c:v>2922</c:v>
                </c:pt>
                <c:pt idx="76">
                  <c:v>2918.5</c:v>
                </c:pt>
                <c:pt idx="77">
                  <c:v>2940.5</c:v>
                </c:pt>
                <c:pt idx="78">
                  <c:v>2956</c:v>
                </c:pt>
                <c:pt idx="79">
                  <c:v>2962</c:v>
                </c:pt>
                <c:pt idx="80">
                  <c:v>2964</c:v>
                </c:pt>
                <c:pt idx="81">
                  <c:v>3043.5</c:v>
                </c:pt>
                <c:pt idx="82">
                  <c:v>3269</c:v>
                </c:pt>
                <c:pt idx="83">
                  <c:v>3362</c:v>
                </c:pt>
                <c:pt idx="84">
                  <c:v>3362</c:v>
                </c:pt>
                <c:pt idx="85">
                  <c:v>3336</c:v>
                </c:pt>
                <c:pt idx="86">
                  <c:v>3325</c:v>
                </c:pt>
                <c:pt idx="87">
                  <c:v>3309</c:v>
                </c:pt>
                <c:pt idx="88">
                  <c:v>3296</c:v>
                </c:pt>
                <c:pt idx="89">
                  <c:v>3275</c:v>
                </c:pt>
                <c:pt idx="90">
                  <c:v>3246</c:v>
                </c:pt>
                <c:pt idx="91">
                  <c:v>3230</c:v>
                </c:pt>
                <c:pt idx="92">
                  <c:v>3190</c:v>
                </c:pt>
                <c:pt idx="93">
                  <c:v>3119.5</c:v>
                </c:pt>
                <c:pt idx="94">
                  <c:v>3042</c:v>
                </c:pt>
                <c:pt idx="95">
                  <c:v>3005</c:v>
                </c:pt>
                <c:pt idx="96">
                  <c:v>2979</c:v>
                </c:pt>
                <c:pt idx="97">
                  <c:v>2954.5</c:v>
                </c:pt>
                <c:pt idx="98">
                  <c:v>2944.5</c:v>
                </c:pt>
                <c:pt idx="99">
                  <c:v>2944.5</c:v>
                </c:pt>
                <c:pt idx="100">
                  <c:v>2928</c:v>
                </c:pt>
                <c:pt idx="101">
                  <c:v>2921.5</c:v>
                </c:pt>
                <c:pt idx="102">
                  <c:v>2912</c:v>
                </c:pt>
                <c:pt idx="103">
                  <c:v>2905.5</c:v>
                </c:pt>
                <c:pt idx="104">
                  <c:v>2903</c:v>
                </c:pt>
                <c:pt idx="105">
                  <c:v>2908.5</c:v>
                </c:pt>
                <c:pt idx="106">
                  <c:v>2900</c:v>
                </c:pt>
                <c:pt idx="107">
                  <c:v>2894</c:v>
                </c:pt>
                <c:pt idx="108">
                  <c:v>2908</c:v>
                </c:pt>
                <c:pt idx="109">
                  <c:v>2897.5</c:v>
                </c:pt>
                <c:pt idx="110">
                  <c:v>2895</c:v>
                </c:pt>
                <c:pt idx="111">
                  <c:v>2899.5</c:v>
                </c:pt>
                <c:pt idx="112">
                  <c:v>2895</c:v>
                </c:pt>
                <c:pt idx="113">
                  <c:v>2898</c:v>
                </c:pt>
                <c:pt idx="114">
                  <c:v>2902.5</c:v>
                </c:pt>
                <c:pt idx="115">
                  <c:v>2914</c:v>
                </c:pt>
                <c:pt idx="116">
                  <c:v>2917</c:v>
                </c:pt>
                <c:pt idx="117">
                  <c:v>2913</c:v>
                </c:pt>
                <c:pt idx="118">
                  <c:v>2918</c:v>
                </c:pt>
                <c:pt idx="119">
                  <c:v>2911</c:v>
                </c:pt>
                <c:pt idx="120">
                  <c:v>2903</c:v>
                </c:pt>
                <c:pt idx="121">
                  <c:v>2908.5</c:v>
                </c:pt>
                <c:pt idx="122">
                  <c:v>2917</c:v>
                </c:pt>
                <c:pt idx="123">
                  <c:v>2915</c:v>
                </c:pt>
                <c:pt idx="124">
                  <c:v>2917</c:v>
                </c:pt>
                <c:pt idx="125">
                  <c:v>2915.5</c:v>
                </c:pt>
                <c:pt idx="126">
                  <c:v>2908.5</c:v>
                </c:pt>
                <c:pt idx="127">
                  <c:v>2905</c:v>
                </c:pt>
                <c:pt idx="128">
                  <c:v>2913</c:v>
                </c:pt>
                <c:pt idx="129">
                  <c:v>2926</c:v>
                </c:pt>
                <c:pt idx="130">
                  <c:v>2933.5</c:v>
                </c:pt>
                <c:pt idx="131">
                  <c:v>2939</c:v>
                </c:pt>
                <c:pt idx="132">
                  <c:v>2948</c:v>
                </c:pt>
                <c:pt idx="133">
                  <c:v>2939</c:v>
                </c:pt>
                <c:pt idx="134">
                  <c:v>2937.5</c:v>
                </c:pt>
                <c:pt idx="135">
                  <c:v>2947</c:v>
                </c:pt>
                <c:pt idx="136">
                  <c:v>2944.5</c:v>
                </c:pt>
                <c:pt idx="137">
                  <c:v>2951</c:v>
                </c:pt>
              </c:numCache>
            </c:numRef>
          </c:val>
          <c:smooth val="0"/>
          <c:extLst>
            <c:ext xmlns:c16="http://schemas.microsoft.com/office/drawing/2014/chart" uri="{C3380CC4-5D6E-409C-BE32-E72D297353CC}">
              <c16:uniqueId val="{00000001-779B-4A77-BEAA-1F0C1A30DE33}"/>
            </c:ext>
          </c:extLst>
        </c:ser>
        <c:ser>
          <c:idx val="2"/>
          <c:order val="2"/>
          <c:tx>
            <c:strRef>
              <c:f>'5'!$C$1</c:f>
              <c:strCache>
                <c:ptCount val="1"/>
                <c:pt idx="0">
                  <c:v>All deals</c:v>
                </c:pt>
              </c:strCache>
            </c:strRef>
          </c:tx>
          <c:spPr>
            <a:ln w="25400" cap="rnd" cmpd="sng" algn="ctr">
              <a:solidFill>
                <a:srgbClr val="C7AB21"/>
              </a:solidFill>
              <a:prstDash val="sysDash"/>
              <a:round/>
            </a:ln>
            <a:effectLst/>
          </c:spPr>
          <c:marker>
            <c:symbol val="none"/>
          </c:marker>
          <c:cat>
            <c:numRef>
              <c:f>'5'!$H$2:$H$500</c:f>
              <c:numCache>
                <c:formatCode>m/d/yyyy\ h:mm</c:formatCode>
                <c:ptCount val="499"/>
                <c:pt idx="0">
                  <c:v>41426</c:v>
                </c:pt>
                <c:pt idx="1">
                  <c:v>41456</c:v>
                </c:pt>
                <c:pt idx="2">
                  <c:v>41487</c:v>
                </c:pt>
                <c:pt idx="3">
                  <c:v>41518</c:v>
                </c:pt>
                <c:pt idx="4">
                  <c:v>41548</c:v>
                </c:pt>
                <c:pt idx="5">
                  <c:v>41579</c:v>
                </c:pt>
                <c:pt idx="6">
                  <c:v>41609</c:v>
                </c:pt>
                <c:pt idx="7">
                  <c:v>41640</c:v>
                </c:pt>
                <c:pt idx="8">
                  <c:v>41671</c:v>
                </c:pt>
                <c:pt idx="9">
                  <c:v>41699</c:v>
                </c:pt>
                <c:pt idx="10">
                  <c:v>41730</c:v>
                </c:pt>
                <c:pt idx="11">
                  <c:v>41760</c:v>
                </c:pt>
                <c:pt idx="12">
                  <c:v>41791</c:v>
                </c:pt>
                <c:pt idx="13">
                  <c:v>41821</c:v>
                </c:pt>
                <c:pt idx="14">
                  <c:v>41852</c:v>
                </c:pt>
                <c:pt idx="15">
                  <c:v>41883</c:v>
                </c:pt>
                <c:pt idx="16">
                  <c:v>41913</c:v>
                </c:pt>
                <c:pt idx="17">
                  <c:v>41944</c:v>
                </c:pt>
                <c:pt idx="18">
                  <c:v>41974</c:v>
                </c:pt>
                <c:pt idx="19">
                  <c:v>42005</c:v>
                </c:pt>
                <c:pt idx="20">
                  <c:v>42036</c:v>
                </c:pt>
                <c:pt idx="21">
                  <c:v>42064</c:v>
                </c:pt>
                <c:pt idx="22">
                  <c:v>42095</c:v>
                </c:pt>
                <c:pt idx="23">
                  <c:v>42125</c:v>
                </c:pt>
                <c:pt idx="24">
                  <c:v>42156</c:v>
                </c:pt>
                <c:pt idx="25">
                  <c:v>42186</c:v>
                </c:pt>
                <c:pt idx="26">
                  <c:v>42217</c:v>
                </c:pt>
                <c:pt idx="27">
                  <c:v>42248</c:v>
                </c:pt>
                <c:pt idx="28">
                  <c:v>42278</c:v>
                </c:pt>
                <c:pt idx="29">
                  <c:v>42309</c:v>
                </c:pt>
                <c:pt idx="30">
                  <c:v>42339</c:v>
                </c:pt>
                <c:pt idx="31">
                  <c:v>42370</c:v>
                </c:pt>
                <c:pt idx="32">
                  <c:v>42401</c:v>
                </c:pt>
                <c:pt idx="33">
                  <c:v>42430</c:v>
                </c:pt>
                <c:pt idx="34">
                  <c:v>42461</c:v>
                </c:pt>
                <c:pt idx="35">
                  <c:v>42491</c:v>
                </c:pt>
                <c:pt idx="36">
                  <c:v>42522</c:v>
                </c:pt>
                <c:pt idx="37">
                  <c:v>42552</c:v>
                </c:pt>
                <c:pt idx="38">
                  <c:v>42583</c:v>
                </c:pt>
                <c:pt idx="39">
                  <c:v>42614</c:v>
                </c:pt>
                <c:pt idx="40">
                  <c:v>42644</c:v>
                </c:pt>
                <c:pt idx="41">
                  <c:v>42675</c:v>
                </c:pt>
                <c:pt idx="42">
                  <c:v>42705</c:v>
                </c:pt>
                <c:pt idx="43">
                  <c:v>42736</c:v>
                </c:pt>
                <c:pt idx="44">
                  <c:v>42767</c:v>
                </c:pt>
                <c:pt idx="45">
                  <c:v>42795</c:v>
                </c:pt>
                <c:pt idx="46">
                  <c:v>42826</c:v>
                </c:pt>
                <c:pt idx="47">
                  <c:v>42856</c:v>
                </c:pt>
                <c:pt idx="48">
                  <c:v>42887</c:v>
                </c:pt>
                <c:pt idx="49">
                  <c:v>42917</c:v>
                </c:pt>
                <c:pt idx="50">
                  <c:v>42948</c:v>
                </c:pt>
                <c:pt idx="51">
                  <c:v>42979</c:v>
                </c:pt>
                <c:pt idx="52">
                  <c:v>43009</c:v>
                </c:pt>
                <c:pt idx="53">
                  <c:v>43040</c:v>
                </c:pt>
                <c:pt idx="54">
                  <c:v>43070</c:v>
                </c:pt>
                <c:pt idx="55">
                  <c:v>43101</c:v>
                </c:pt>
                <c:pt idx="56">
                  <c:v>43132</c:v>
                </c:pt>
                <c:pt idx="57">
                  <c:v>43160</c:v>
                </c:pt>
                <c:pt idx="58">
                  <c:v>43191</c:v>
                </c:pt>
                <c:pt idx="59">
                  <c:v>43221</c:v>
                </c:pt>
                <c:pt idx="60">
                  <c:v>43252</c:v>
                </c:pt>
                <c:pt idx="61">
                  <c:v>43282</c:v>
                </c:pt>
                <c:pt idx="62">
                  <c:v>43313</c:v>
                </c:pt>
                <c:pt idx="63">
                  <c:v>43344</c:v>
                </c:pt>
                <c:pt idx="64">
                  <c:v>43374</c:v>
                </c:pt>
                <c:pt idx="65">
                  <c:v>43405</c:v>
                </c:pt>
                <c:pt idx="66">
                  <c:v>43436</c:v>
                </c:pt>
                <c:pt idx="67">
                  <c:v>43466</c:v>
                </c:pt>
                <c:pt idx="68">
                  <c:v>43498</c:v>
                </c:pt>
                <c:pt idx="69">
                  <c:v>43526</c:v>
                </c:pt>
                <c:pt idx="70">
                  <c:v>43556</c:v>
                </c:pt>
                <c:pt idx="71">
                  <c:v>43586</c:v>
                </c:pt>
                <c:pt idx="72">
                  <c:v>43617</c:v>
                </c:pt>
                <c:pt idx="73">
                  <c:v>43647</c:v>
                </c:pt>
                <c:pt idx="74">
                  <c:v>43678</c:v>
                </c:pt>
                <c:pt idx="75">
                  <c:v>43709</c:v>
                </c:pt>
                <c:pt idx="76">
                  <c:v>43739</c:v>
                </c:pt>
                <c:pt idx="77">
                  <c:v>43770</c:v>
                </c:pt>
                <c:pt idx="78">
                  <c:v>43800</c:v>
                </c:pt>
                <c:pt idx="79">
                  <c:v>43831</c:v>
                </c:pt>
                <c:pt idx="80">
                  <c:v>43862</c:v>
                </c:pt>
                <c:pt idx="81">
                  <c:v>43891</c:v>
                </c:pt>
                <c:pt idx="82">
                  <c:v>43922</c:v>
                </c:pt>
                <c:pt idx="83">
                  <c:v>43952</c:v>
                </c:pt>
                <c:pt idx="84">
                  <c:v>43983</c:v>
                </c:pt>
                <c:pt idx="85">
                  <c:v>44013</c:v>
                </c:pt>
                <c:pt idx="86">
                  <c:v>44044</c:v>
                </c:pt>
                <c:pt idx="87">
                  <c:v>44075</c:v>
                </c:pt>
                <c:pt idx="88">
                  <c:v>44105</c:v>
                </c:pt>
                <c:pt idx="89">
                  <c:v>44136</c:v>
                </c:pt>
                <c:pt idx="90">
                  <c:v>44166</c:v>
                </c:pt>
                <c:pt idx="91">
                  <c:v>44197</c:v>
                </c:pt>
                <c:pt idx="92">
                  <c:v>44228</c:v>
                </c:pt>
                <c:pt idx="93">
                  <c:v>44256</c:v>
                </c:pt>
                <c:pt idx="94">
                  <c:v>44287</c:v>
                </c:pt>
                <c:pt idx="95">
                  <c:v>44317</c:v>
                </c:pt>
                <c:pt idx="96">
                  <c:v>44348</c:v>
                </c:pt>
                <c:pt idx="97">
                  <c:v>44378</c:v>
                </c:pt>
                <c:pt idx="98">
                  <c:v>44409</c:v>
                </c:pt>
                <c:pt idx="99">
                  <c:v>44440</c:v>
                </c:pt>
                <c:pt idx="100">
                  <c:v>44470</c:v>
                </c:pt>
                <c:pt idx="101">
                  <c:v>44501</c:v>
                </c:pt>
                <c:pt idx="102">
                  <c:v>44531</c:v>
                </c:pt>
                <c:pt idx="103">
                  <c:v>44562</c:v>
                </c:pt>
                <c:pt idx="104">
                  <c:v>44593</c:v>
                </c:pt>
                <c:pt idx="105">
                  <c:v>44621</c:v>
                </c:pt>
                <c:pt idx="106">
                  <c:v>44652</c:v>
                </c:pt>
                <c:pt idx="107">
                  <c:v>44682</c:v>
                </c:pt>
                <c:pt idx="108">
                  <c:v>44713</c:v>
                </c:pt>
                <c:pt idx="109">
                  <c:v>44743</c:v>
                </c:pt>
                <c:pt idx="110">
                  <c:v>44774</c:v>
                </c:pt>
                <c:pt idx="111">
                  <c:v>44805</c:v>
                </c:pt>
                <c:pt idx="112">
                  <c:v>44835</c:v>
                </c:pt>
                <c:pt idx="113">
                  <c:v>44866</c:v>
                </c:pt>
                <c:pt idx="114">
                  <c:v>44896</c:v>
                </c:pt>
                <c:pt idx="115">
                  <c:v>44927</c:v>
                </c:pt>
                <c:pt idx="116">
                  <c:v>44958</c:v>
                </c:pt>
                <c:pt idx="117">
                  <c:v>44986</c:v>
                </c:pt>
                <c:pt idx="118">
                  <c:v>45017</c:v>
                </c:pt>
                <c:pt idx="119">
                  <c:v>45047</c:v>
                </c:pt>
                <c:pt idx="120">
                  <c:v>45078</c:v>
                </c:pt>
                <c:pt idx="121">
                  <c:v>45108</c:v>
                </c:pt>
                <c:pt idx="122">
                  <c:v>45139</c:v>
                </c:pt>
                <c:pt idx="123">
                  <c:v>45170</c:v>
                </c:pt>
                <c:pt idx="124">
                  <c:v>45200</c:v>
                </c:pt>
                <c:pt idx="125">
                  <c:v>45231</c:v>
                </c:pt>
                <c:pt idx="126">
                  <c:v>45261</c:v>
                </c:pt>
                <c:pt idx="127">
                  <c:v>45292</c:v>
                </c:pt>
                <c:pt idx="128">
                  <c:v>45323</c:v>
                </c:pt>
                <c:pt idx="129">
                  <c:v>45352</c:v>
                </c:pt>
                <c:pt idx="130">
                  <c:v>45383</c:v>
                </c:pt>
                <c:pt idx="131">
                  <c:v>45413</c:v>
                </c:pt>
                <c:pt idx="132">
                  <c:v>45444</c:v>
                </c:pt>
                <c:pt idx="133">
                  <c:v>45474</c:v>
                </c:pt>
                <c:pt idx="134">
                  <c:v>45505</c:v>
                </c:pt>
                <c:pt idx="135">
                  <c:v>45536</c:v>
                </c:pt>
                <c:pt idx="136">
                  <c:v>45566</c:v>
                </c:pt>
                <c:pt idx="137">
                  <c:v>45597</c:v>
                </c:pt>
              </c:numCache>
            </c:numRef>
          </c:cat>
          <c:val>
            <c:numRef>
              <c:f>'5'!$C$2:$C$500</c:f>
              <c:numCache>
                <c:formatCode>General</c:formatCode>
                <c:ptCount val="499"/>
                <c:pt idx="0">
                  <c:v>2618</c:v>
                </c:pt>
                <c:pt idx="1">
                  <c:v>2626</c:v>
                </c:pt>
                <c:pt idx="2">
                  <c:v>2653</c:v>
                </c:pt>
                <c:pt idx="3">
                  <c:v>2719.5</c:v>
                </c:pt>
                <c:pt idx="4">
                  <c:v>2684</c:v>
                </c:pt>
                <c:pt idx="5">
                  <c:v>2675</c:v>
                </c:pt>
                <c:pt idx="6">
                  <c:v>2693.5</c:v>
                </c:pt>
                <c:pt idx="7">
                  <c:v>2663.5</c:v>
                </c:pt>
                <c:pt idx="8">
                  <c:v>2688</c:v>
                </c:pt>
                <c:pt idx="9">
                  <c:v>2686.5</c:v>
                </c:pt>
                <c:pt idx="10">
                  <c:v>2683.5</c:v>
                </c:pt>
                <c:pt idx="11">
                  <c:v>2695</c:v>
                </c:pt>
                <c:pt idx="12">
                  <c:v>2673</c:v>
                </c:pt>
                <c:pt idx="13">
                  <c:v>2678</c:v>
                </c:pt>
                <c:pt idx="14">
                  <c:v>2686</c:v>
                </c:pt>
                <c:pt idx="15">
                  <c:v>2698.37</c:v>
                </c:pt>
                <c:pt idx="16">
                  <c:v>2669</c:v>
                </c:pt>
                <c:pt idx="17">
                  <c:v>2680</c:v>
                </c:pt>
                <c:pt idx="18">
                  <c:v>2719</c:v>
                </c:pt>
                <c:pt idx="19">
                  <c:v>2707.5</c:v>
                </c:pt>
                <c:pt idx="20">
                  <c:v>2716</c:v>
                </c:pt>
                <c:pt idx="21">
                  <c:v>2730</c:v>
                </c:pt>
                <c:pt idx="22">
                  <c:v>2712.5</c:v>
                </c:pt>
                <c:pt idx="23">
                  <c:v>2713.5</c:v>
                </c:pt>
                <c:pt idx="24">
                  <c:v>2705</c:v>
                </c:pt>
                <c:pt idx="25">
                  <c:v>2712.5</c:v>
                </c:pt>
                <c:pt idx="26">
                  <c:v>2724.54</c:v>
                </c:pt>
                <c:pt idx="27">
                  <c:v>2722.5</c:v>
                </c:pt>
                <c:pt idx="28">
                  <c:v>2687</c:v>
                </c:pt>
                <c:pt idx="29">
                  <c:v>2673</c:v>
                </c:pt>
                <c:pt idx="30">
                  <c:v>2645.5</c:v>
                </c:pt>
                <c:pt idx="31">
                  <c:v>2649</c:v>
                </c:pt>
                <c:pt idx="32">
                  <c:v>2663.5</c:v>
                </c:pt>
                <c:pt idx="33">
                  <c:v>2661.5</c:v>
                </c:pt>
                <c:pt idx="34">
                  <c:v>2660</c:v>
                </c:pt>
                <c:pt idx="35">
                  <c:v>2671</c:v>
                </c:pt>
                <c:pt idx="36">
                  <c:v>2697</c:v>
                </c:pt>
                <c:pt idx="37">
                  <c:v>2705.5</c:v>
                </c:pt>
                <c:pt idx="38">
                  <c:v>2681</c:v>
                </c:pt>
                <c:pt idx="39">
                  <c:v>2669.5</c:v>
                </c:pt>
                <c:pt idx="40">
                  <c:v>2663</c:v>
                </c:pt>
                <c:pt idx="41">
                  <c:v>2683</c:v>
                </c:pt>
                <c:pt idx="42">
                  <c:v>2684</c:v>
                </c:pt>
                <c:pt idx="43">
                  <c:v>2688</c:v>
                </c:pt>
                <c:pt idx="44">
                  <c:v>2691.5</c:v>
                </c:pt>
                <c:pt idx="45">
                  <c:v>2678</c:v>
                </c:pt>
                <c:pt idx="46">
                  <c:v>2688</c:v>
                </c:pt>
                <c:pt idx="47">
                  <c:v>2685.5</c:v>
                </c:pt>
                <c:pt idx="48">
                  <c:v>2683</c:v>
                </c:pt>
                <c:pt idx="49">
                  <c:v>2706</c:v>
                </c:pt>
                <c:pt idx="50">
                  <c:v>2717.5</c:v>
                </c:pt>
                <c:pt idx="51">
                  <c:v>2708.5</c:v>
                </c:pt>
                <c:pt idx="52">
                  <c:v>2687</c:v>
                </c:pt>
                <c:pt idx="53">
                  <c:v>2704</c:v>
                </c:pt>
                <c:pt idx="54">
                  <c:v>2754</c:v>
                </c:pt>
                <c:pt idx="55">
                  <c:v>2758</c:v>
                </c:pt>
                <c:pt idx="56">
                  <c:v>2759.5</c:v>
                </c:pt>
                <c:pt idx="57">
                  <c:v>2765</c:v>
                </c:pt>
                <c:pt idx="58">
                  <c:v>2770.5</c:v>
                </c:pt>
                <c:pt idx="59">
                  <c:v>2764</c:v>
                </c:pt>
                <c:pt idx="60">
                  <c:v>2770.5</c:v>
                </c:pt>
                <c:pt idx="61">
                  <c:v>2778</c:v>
                </c:pt>
                <c:pt idx="62">
                  <c:v>2780.5</c:v>
                </c:pt>
                <c:pt idx="63">
                  <c:v>2783</c:v>
                </c:pt>
                <c:pt idx="64">
                  <c:v>2789</c:v>
                </c:pt>
                <c:pt idx="65">
                  <c:v>2811.5</c:v>
                </c:pt>
                <c:pt idx="66">
                  <c:v>2829</c:v>
                </c:pt>
                <c:pt idx="67">
                  <c:v>2834</c:v>
                </c:pt>
                <c:pt idx="68">
                  <c:v>2842.5</c:v>
                </c:pt>
                <c:pt idx="69">
                  <c:v>2846</c:v>
                </c:pt>
                <c:pt idx="70">
                  <c:v>2853</c:v>
                </c:pt>
                <c:pt idx="71">
                  <c:v>2861</c:v>
                </c:pt>
                <c:pt idx="72">
                  <c:v>2895.5</c:v>
                </c:pt>
                <c:pt idx="73">
                  <c:v>2901.5</c:v>
                </c:pt>
                <c:pt idx="74">
                  <c:v>2904</c:v>
                </c:pt>
                <c:pt idx="75">
                  <c:v>2918</c:v>
                </c:pt>
                <c:pt idx="76">
                  <c:v>2920</c:v>
                </c:pt>
                <c:pt idx="77">
                  <c:v>2943</c:v>
                </c:pt>
                <c:pt idx="78">
                  <c:v>2957</c:v>
                </c:pt>
                <c:pt idx="79">
                  <c:v>2967</c:v>
                </c:pt>
                <c:pt idx="80">
                  <c:v>2969.5</c:v>
                </c:pt>
                <c:pt idx="81">
                  <c:v>3046.5</c:v>
                </c:pt>
                <c:pt idx="82">
                  <c:v>3268</c:v>
                </c:pt>
                <c:pt idx="83">
                  <c:v>3364.5</c:v>
                </c:pt>
                <c:pt idx="84">
                  <c:v>3369</c:v>
                </c:pt>
                <c:pt idx="85">
                  <c:v>3340.5</c:v>
                </c:pt>
                <c:pt idx="86">
                  <c:v>3332</c:v>
                </c:pt>
                <c:pt idx="87">
                  <c:v>3319</c:v>
                </c:pt>
                <c:pt idx="88">
                  <c:v>3305</c:v>
                </c:pt>
                <c:pt idx="89">
                  <c:v>3282</c:v>
                </c:pt>
                <c:pt idx="90">
                  <c:v>3249.5</c:v>
                </c:pt>
                <c:pt idx="91">
                  <c:v>3234</c:v>
                </c:pt>
                <c:pt idx="92">
                  <c:v>3200</c:v>
                </c:pt>
                <c:pt idx="93">
                  <c:v>3134</c:v>
                </c:pt>
                <c:pt idx="94">
                  <c:v>3054</c:v>
                </c:pt>
                <c:pt idx="95">
                  <c:v>3014</c:v>
                </c:pt>
                <c:pt idx="96">
                  <c:v>2986</c:v>
                </c:pt>
                <c:pt idx="97">
                  <c:v>2973</c:v>
                </c:pt>
                <c:pt idx="98">
                  <c:v>2950.5</c:v>
                </c:pt>
                <c:pt idx="99">
                  <c:v>2953</c:v>
                </c:pt>
                <c:pt idx="100">
                  <c:v>2937</c:v>
                </c:pt>
                <c:pt idx="101">
                  <c:v>2931</c:v>
                </c:pt>
                <c:pt idx="102">
                  <c:v>2917</c:v>
                </c:pt>
                <c:pt idx="103">
                  <c:v>2912</c:v>
                </c:pt>
                <c:pt idx="104">
                  <c:v>2911</c:v>
                </c:pt>
                <c:pt idx="105">
                  <c:v>2916.5</c:v>
                </c:pt>
                <c:pt idx="106">
                  <c:v>2905.5</c:v>
                </c:pt>
                <c:pt idx="107">
                  <c:v>2909</c:v>
                </c:pt>
                <c:pt idx="108">
                  <c:v>2918.5</c:v>
                </c:pt>
                <c:pt idx="109">
                  <c:v>2910</c:v>
                </c:pt>
                <c:pt idx="110">
                  <c:v>2906</c:v>
                </c:pt>
                <c:pt idx="111">
                  <c:v>2911</c:v>
                </c:pt>
                <c:pt idx="112">
                  <c:v>2907</c:v>
                </c:pt>
                <c:pt idx="113">
                  <c:v>2915.5</c:v>
                </c:pt>
                <c:pt idx="114">
                  <c:v>2924</c:v>
                </c:pt>
                <c:pt idx="115">
                  <c:v>2928</c:v>
                </c:pt>
                <c:pt idx="116">
                  <c:v>2933</c:v>
                </c:pt>
                <c:pt idx="117">
                  <c:v>2924</c:v>
                </c:pt>
                <c:pt idx="118">
                  <c:v>2934</c:v>
                </c:pt>
                <c:pt idx="119">
                  <c:v>2923</c:v>
                </c:pt>
                <c:pt idx="120">
                  <c:v>2924</c:v>
                </c:pt>
                <c:pt idx="121">
                  <c:v>2931</c:v>
                </c:pt>
                <c:pt idx="122">
                  <c:v>2931.5</c:v>
                </c:pt>
                <c:pt idx="123">
                  <c:v>2927</c:v>
                </c:pt>
                <c:pt idx="124">
                  <c:v>2936</c:v>
                </c:pt>
                <c:pt idx="125">
                  <c:v>2933</c:v>
                </c:pt>
                <c:pt idx="126">
                  <c:v>2938</c:v>
                </c:pt>
                <c:pt idx="127">
                  <c:v>2929.5</c:v>
                </c:pt>
                <c:pt idx="128">
                  <c:v>2929.5</c:v>
                </c:pt>
                <c:pt idx="129">
                  <c:v>2942</c:v>
                </c:pt>
                <c:pt idx="130">
                  <c:v>2963</c:v>
                </c:pt>
                <c:pt idx="131">
                  <c:v>2963.5</c:v>
                </c:pt>
                <c:pt idx="132">
                  <c:v>2972</c:v>
                </c:pt>
                <c:pt idx="133">
                  <c:v>2963</c:v>
                </c:pt>
                <c:pt idx="134">
                  <c:v>2964</c:v>
                </c:pt>
                <c:pt idx="135">
                  <c:v>2976</c:v>
                </c:pt>
                <c:pt idx="136">
                  <c:v>2979</c:v>
                </c:pt>
                <c:pt idx="137">
                  <c:v>2990</c:v>
                </c:pt>
              </c:numCache>
            </c:numRef>
          </c:val>
          <c:smooth val="0"/>
          <c:extLst>
            <c:ext xmlns:c16="http://schemas.microsoft.com/office/drawing/2014/chart" uri="{C3380CC4-5D6E-409C-BE32-E72D297353CC}">
              <c16:uniqueId val="{00000002-779B-4A77-BEAA-1F0C1A30DE33}"/>
            </c:ext>
          </c:extLst>
        </c:ser>
        <c:dLbls>
          <c:showLegendKey val="0"/>
          <c:showVal val="0"/>
          <c:showCatName val="0"/>
          <c:showSerName val="0"/>
          <c:showPercent val="0"/>
          <c:showBubbleSize val="0"/>
        </c:dLbls>
        <c:smooth val="0"/>
        <c:axId val="785490016"/>
        <c:axId val="785487272"/>
      </c:lineChart>
      <c:dateAx>
        <c:axId val="785490016"/>
        <c:scaling>
          <c:orientation val="minMax"/>
        </c:scaling>
        <c:delete val="0"/>
        <c:axPos val="b"/>
        <c:numFmt formatCode="yyyy" sourceLinked="0"/>
        <c:majorTickMark val="out"/>
        <c:minorTickMark val="none"/>
        <c:tickLblPos val="nextTo"/>
        <c:spPr>
          <a:noFill/>
          <a:ln w="6350" cap="flat" cmpd="sng" algn="ctr">
            <a:solidFill>
              <a:srgbClr val="45484B"/>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GT America Regular" pitchFamily="2" charset="0"/>
                <a:ea typeface="GT America Regular" pitchFamily="2" charset="0"/>
                <a:cs typeface="GT America Regular" pitchFamily="2" charset="0"/>
              </a:defRPr>
            </a:pPr>
            <a:endParaRPr lang="en-US"/>
          </a:p>
        </c:txPr>
        <c:crossAx val="785487272"/>
        <c:crosses val="autoZero"/>
        <c:auto val="1"/>
        <c:lblOffset val="100"/>
        <c:baseTimeUnit val="months"/>
        <c:majorUnit val="12"/>
      </c:dateAx>
      <c:valAx>
        <c:axId val="785487272"/>
        <c:scaling>
          <c:orientation val="minMax"/>
          <c:min val="2400"/>
        </c:scaling>
        <c:delete val="0"/>
        <c:axPos val="l"/>
        <c:majorGridlines>
          <c:spPr>
            <a:ln w="6350" cap="flat" cmpd="sng" algn="ctr">
              <a:solidFill>
                <a:srgbClr val="D7DAD6"/>
              </a:solidFill>
              <a:prstDash val="solid"/>
              <a:round/>
            </a:ln>
            <a:effectLst/>
          </c:spPr>
        </c:majorGridlines>
        <c:numFmt formatCode="General" sourceLinked="1"/>
        <c:majorTickMark val="none"/>
        <c:minorTickMark val="none"/>
        <c:tickLblPos val="nextTo"/>
        <c:spPr>
          <a:noFill/>
          <a:ln w="0" cap="flat" cmpd="sng" algn="ctr">
            <a:no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GT America Regular" pitchFamily="2" charset="0"/>
                <a:ea typeface="GT America Regular" pitchFamily="2" charset="0"/>
                <a:cs typeface="GT America Regular" pitchFamily="2" charset="0"/>
              </a:defRPr>
            </a:pPr>
            <a:endParaRPr lang="en-US"/>
          </a:p>
        </c:txPr>
        <c:crossAx val="785490016"/>
        <c:crosses val="autoZero"/>
        <c:crossBetween val="midCat"/>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t"/>
      <c:layout>
        <c:manualLayout>
          <c:xMode val="edge"/>
          <c:yMode val="edge"/>
          <c:x val="4.5092343639971832E-2"/>
          <c:y val="1.8518518518518517E-2"/>
          <c:w val="0.35599880741404755"/>
          <c:h val="8.575633915723023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GT America Regular" pitchFamily="2" charset="0"/>
              <a:ea typeface="GT America Regular" pitchFamily="2" charset="0"/>
              <a:cs typeface="GT America Regular" pitchFamily="2" charset="0"/>
            </a:defRPr>
          </a:pPr>
          <a:endParaRPr lang="en-US"/>
        </a:p>
      </c:txPr>
    </c:legend>
    <c:plotVisOnly val="1"/>
    <c:dispBlanksAs val="gap"/>
    <c:showDLblsOverMax val="0"/>
  </c:chart>
  <c:spPr>
    <a:noFill/>
    <a:ln w="6350" cap="flat" cmpd="sng" algn="ctr">
      <a:noFill/>
      <a:prstDash val="solid"/>
      <a:miter lim="800000"/>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noFill/>
          <a:prstDash val="solid"/>
        </a14:hiddenLine>
      </a:ext>
    </a:extLst>
  </c:spPr>
  <c:txPr>
    <a:bodyPr/>
    <a:lstStyle/>
    <a:p>
      <a:pPr>
        <a:defRPr sz="1400" b="0" i="0" u="none">
          <a:solidFill>
            <a:srgbClr val="000000"/>
          </a:solidFill>
          <a:latin typeface="GT America Regular" pitchFamily="2" charset="0"/>
          <a:ea typeface="GT America Regular" pitchFamily="2" charset="0"/>
          <a:cs typeface="GT America Regular"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3.5836169448960106E-2"/>
          <c:y val="8.0246913580246909E-2"/>
          <c:w val="0.94027305091839986"/>
          <c:h val="0.91358024691358009"/>
        </c:manualLayout>
      </c:layout>
      <c:barChart>
        <c:barDir val="col"/>
        <c:grouping val="stacked"/>
        <c:varyColors val="0"/>
        <c:ser>
          <c:idx val="0"/>
          <c:order val="0"/>
          <c:tx>
            <c:strRef>
              <c:f>'Ex 20 Caa%'!$B$6</c:f>
              <c:strCache>
                <c:ptCount val="1"/>
                <c:pt idx="0">
                  <c:v>0%&lt;2%</c:v>
                </c:pt>
              </c:strCache>
            </c:strRef>
          </c:tx>
          <c:spPr>
            <a:solidFill>
              <a:srgbClr val="005EFF"/>
            </a:solidFill>
            <a:ln w="25400">
              <a:noFill/>
            </a:ln>
          </c:spPr>
          <c:invertIfNegative val="0"/>
          <c:cat>
            <c:numRef>
              <c:f>'Ex 20 Caa%'!$C$5:$N$5</c:f>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f>'Ex 20 Caa%'!$C$6:$N$6</c:f>
              <c:numCache>
                <c:formatCode>0.00%</c:formatCode>
                <c:ptCount val="12"/>
                <c:pt idx="0">
                  <c:v>0.1640625</c:v>
                </c:pt>
                <c:pt idx="1">
                  <c:v>0.14536340852130325</c:v>
                </c:pt>
                <c:pt idx="2">
                  <c:v>0.12931034482758622</c:v>
                </c:pt>
                <c:pt idx="3">
                  <c:v>0.20304568527918782</c:v>
                </c:pt>
                <c:pt idx="4">
                  <c:v>0.17794486215538846</c:v>
                </c:pt>
                <c:pt idx="5">
                  <c:v>0.12280701754385964</c:v>
                </c:pt>
                <c:pt idx="6">
                  <c:v>9.585492227979274E-2</c:v>
                </c:pt>
                <c:pt idx="7">
                  <c:v>9.9744245524296671E-2</c:v>
                </c:pt>
                <c:pt idx="8">
                  <c:v>5.9880239520958084E-2</c:v>
                </c:pt>
                <c:pt idx="9">
                  <c:v>6.1007957559681698E-2</c:v>
                </c:pt>
                <c:pt idx="10">
                  <c:v>7.6719576719576715E-2</c:v>
                </c:pt>
                <c:pt idx="11">
                  <c:v>7.9847908745247151E-2</c:v>
                </c:pt>
              </c:numCache>
            </c:numRef>
          </c:val>
          <c:extLst>
            <c:ext xmlns:c16="http://schemas.microsoft.com/office/drawing/2014/chart" uri="{C3380CC4-5D6E-409C-BE32-E72D297353CC}">
              <c16:uniqueId val="{00000000-9D99-4102-B0A8-3AFF0BEBC976}"/>
            </c:ext>
          </c:extLst>
        </c:ser>
        <c:ser>
          <c:idx val="1"/>
          <c:order val="1"/>
          <c:tx>
            <c:strRef>
              <c:f>'Ex 20 Caa%'!$B$7</c:f>
              <c:strCache>
                <c:ptCount val="1"/>
                <c:pt idx="0">
                  <c:v>2%-4%</c:v>
                </c:pt>
              </c:strCache>
            </c:strRef>
          </c:tx>
          <c:spPr>
            <a:solidFill>
              <a:srgbClr val="5EB6BC"/>
            </a:solidFill>
            <a:ln w="25400">
              <a:noFill/>
            </a:ln>
          </c:spPr>
          <c:invertIfNegative val="0"/>
          <c:cat>
            <c:numRef>
              <c:f>'Ex 20 Caa%'!$C$5:$N$5</c:f>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f>'Ex 20 Caa%'!$C$7:$N$7</c:f>
              <c:numCache>
                <c:formatCode>0.00%</c:formatCode>
                <c:ptCount val="12"/>
                <c:pt idx="0">
                  <c:v>0.33333333333333331</c:v>
                </c:pt>
                <c:pt idx="1">
                  <c:v>0.40852130325814534</c:v>
                </c:pt>
                <c:pt idx="2">
                  <c:v>0.37643678160919541</c:v>
                </c:pt>
                <c:pt idx="3">
                  <c:v>0.39593908629441626</c:v>
                </c:pt>
                <c:pt idx="4">
                  <c:v>0.41102756892230574</c:v>
                </c:pt>
                <c:pt idx="5">
                  <c:v>0.3742690058479532</c:v>
                </c:pt>
                <c:pt idx="6">
                  <c:v>0.22797927461139897</c:v>
                </c:pt>
                <c:pt idx="7">
                  <c:v>0.1867007672634271</c:v>
                </c:pt>
                <c:pt idx="8">
                  <c:v>0.11377245508982035</c:v>
                </c:pt>
                <c:pt idx="9">
                  <c:v>0.17241379310344829</c:v>
                </c:pt>
                <c:pt idx="10">
                  <c:v>0.17724867724867724</c:v>
                </c:pt>
                <c:pt idx="11">
                  <c:v>0.20532319391634982</c:v>
                </c:pt>
              </c:numCache>
            </c:numRef>
          </c:val>
          <c:extLst>
            <c:ext xmlns:c16="http://schemas.microsoft.com/office/drawing/2014/chart" uri="{C3380CC4-5D6E-409C-BE32-E72D297353CC}">
              <c16:uniqueId val="{00000001-9D99-4102-B0A8-3AFF0BEBC976}"/>
            </c:ext>
          </c:extLst>
        </c:ser>
        <c:ser>
          <c:idx val="2"/>
          <c:order val="2"/>
          <c:tx>
            <c:strRef>
              <c:f>'Ex 20 Caa%'!$B$8</c:f>
              <c:strCache>
                <c:ptCount val="1"/>
                <c:pt idx="0">
                  <c:v>4%-6%</c:v>
                </c:pt>
              </c:strCache>
            </c:strRef>
          </c:tx>
          <c:spPr>
            <a:solidFill>
              <a:srgbClr val="C7AB20"/>
            </a:solidFill>
            <a:ln w="25400">
              <a:noFill/>
            </a:ln>
          </c:spPr>
          <c:invertIfNegative val="0"/>
          <c:cat>
            <c:numRef>
              <c:f>'Ex 20 Caa%'!$C$5:$N$5</c:f>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f>'Ex 20 Caa%'!$C$8:$N$8</c:f>
              <c:numCache>
                <c:formatCode>0.00%</c:formatCode>
                <c:ptCount val="12"/>
                <c:pt idx="0">
                  <c:v>0.375</c:v>
                </c:pt>
                <c:pt idx="1">
                  <c:v>0.33333333333333331</c:v>
                </c:pt>
                <c:pt idx="2">
                  <c:v>0.35632183908045978</c:v>
                </c:pt>
                <c:pt idx="3">
                  <c:v>0.32741116751269034</c:v>
                </c:pt>
                <c:pt idx="4">
                  <c:v>0.31578947368421051</c:v>
                </c:pt>
                <c:pt idx="5">
                  <c:v>0.35087719298245612</c:v>
                </c:pt>
                <c:pt idx="6">
                  <c:v>0.38860103626943004</c:v>
                </c:pt>
                <c:pt idx="7">
                  <c:v>0.38107416879795397</c:v>
                </c:pt>
                <c:pt idx="8">
                  <c:v>0.33233532934131738</c:v>
                </c:pt>
                <c:pt idx="9">
                  <c:v>0.3687002652519894</c:v>
                </c:pt>
                <c:pt idx="10">
                  <c:v>0.39417989417989419</c:v>
                </c:pt>
                <c:pt idx="11">
                  <c:v>0.3193916349809886</c:v>
                </c:pt>
              </c:numCache>
            </c:numRef>
          </c:val>
          <c:extLst>
            <c:ext xmlns:c16="http://schemas.microsoft.com/office/drawing/2014/chart" uri="{C3380CC4-5D6E-409C-BE32-E72D297353CC}">
              <c16:uniqueId val="{00000002-9D99-4102-B0A8-3AFF0BEBC976}"/>
            </c:ext>
          </c:extLst>
        </c:ser>
        <c:ser>
          <c:idx val="3"/>
          <c:order val="3"/>
          <c:tx>
            <c:strRef>
              <c:f>'Ex 20 Caa%'!$B$9</c:f>
              <c:strCache>
                <c:ptCount val="1"/>
                <c:pt idx="0">
                  <c:v>&gt;6%</c:v>
                </c:pt>
              </c:strCache>
            </c:strRef>
          </c:tx>
          <c:spPr>
            <a:solidFill>
              <a:srgbClr val="7030A0"/>
            </a:solidFill>
            <a:ln w="25400">
              <a:noFill/>
            </a:ln>
          </c:spPr>
          <c:invertIfNegative val="0"/>
          <c:cat>
            <c:numRef>
              <c:f>'Ex 20 Caa%'!$C$5:$N$5</c:f>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f>'Ex 20 Caa%'!$C$9:$N$9</c:f>
              <c:numCache>
                <c:formatCode>0.00%</c:formatCode>
                <c:ptCount val="12"/>
                <c:pt idx="0">
                  <c:v>0.12760416666666666</c:v>
                </c:pt>
                <c:pt idx="1">
                  <c:v>0.11278195488721804</c:v>
                </c:pt>
                <c:pt idx="2">
                  <c:v>0.13793103448275862</c:v>
                </c:pt>
                <c:pt idx="3">
                  <c:v>7.3604060913705582E-2</c:v>
                </c:pt>
                <c:pt idx="4">
                  <c:v>9.5238095238095233E-2</c:v>
                </c:pt>
                <c:pt idx="5">
                  <c:v>0.15204678362573099</c:v>
                </c:pt>
                <c:pt idx="6">
                  <c:v>0.28756476683937826</c:v>
                </c:pt>
                <c:pt idx="7">
                  <c:v>0.33248081841432225</c:v>
                </c:pt>
                <c:pt idx="8">
                  <c:v>0.4940119760479042</c:v>
                </c:pt>
                <c:pt idx="9">
                  <c:v>0.39787798408488062</c:v>
                </c:pt>
                <c:pt idx="10">
                  <c:v>0.35185185185185186</c:v>
                </c:pt>
                <c:pt idx="11">
                  <c:v>0.39543726235741444</c:v>
                </c:pt>
              </c:numCache>
            </c:numRef>
          </c:val>
          <c:extLst>
            <c:ext xmlns:c16="http://schemas.microsoft.com/office/drawing/2014/chart" uri="{C3380CC4-5D6E-409C-BE32-E72D297353CC}">
              <c16:uniqueId val="{00000003-9D99-4102-B0A8-3AFF0BEBC976}"/>
            </c:ext>
          </c:extLst>
        </c:ser>
        <c:dLbls>
          <c:showLegendKey val="0"/>
          <c:showVal val="0"/>
          <c:showCatName val="0"/>
          <c:showSerName val="0"/>
          <c:showPercent val="0"/>
          <c:showBubbleSize val="0"/>
        </c:dLbls>
        <c:gapWidth val="75"/>
        <c:overlap val="100"/>
        <c:axId val="1149242904"/>
        <c:axId val="1149243296"/>
        <c:extLst>
          <c:ext xmlns:c15="http://schemas.microsoft.com/office/drawing/2012/chart" uri="{02D57815-91ED-43cb-92C2-25804820EDAC}">
            <c15:filteredBarSeries>
              <c15:ser>
                <c:idx val="4"/>
                <c:order val="4"/>
                <c:invertIfNegative val="0"/>
                <c:cat>
                  <c:numRef>
                    <c:extLst>
                      <c:ex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21"/>
                    <c:pt idx="0">
                      <c:v>0.57823129251700678</c:v>
                    </c:pt>
                    <c:pt idx="1">
                      <c:v>0.58783783783783783</c:v>
                    </c:pt>
                    <c:pt idx="2">
                      <c:v>0.57692307692307687</c:v>
                    </c:pt>
                    <c:pt idx="3">
                      <c:v>0.56172839506172845</c:v>
                    </c:pt>
                    <c:pt idx="4">
                      <c:v>0.58333333333333337</c:v>
                    </c:pt>
                    <c:pt idx="5">
                      <c:v>0.5730337078651685</c:v>
                    </c:pt>
                    <c:pt idx="6">
                      <c:v>0.58241758241758246</c:v>
                    </c:pt>
                    <c:pt idx="7">
                      <c:v>0.56020942408376961</c:v>
                    </c:pt>
                    <c:pt idx="8">
                      <c:v>0.58673469387755106</c:v>
                    </c:pt>
                    <c:pt idx="9">
                      <c:v>0.56862745098039214</c:v>
                    </c:pt>
                    <c:pt idx="10">
                      <c:v>0.57345971563981046</c:v>
                    </c:pt>
                    <c:pt idx="11">
                      <c:v>0.59154929577464788</c:v>
                    </c:pt>
                    <c:pt idx="12">
                      <c:v>0.56621004566210043</c:v>
                    </c:pt>
                    <c:pt idx="13">
                      <c:v>0.56502242152466364</c:v>
                    </c:pt>
                    <c:pt idx="14">
                      <c:v>0.58771929824561409</c:v>
                    </c:pt>
                    <c:pt idx="15">
                      <c:v>0.50214592274678116</c:v>
                    </c:pt>
                    <c:pt idx="16">
                      <c:v>0.5083333333333333</c:v>
                    </c:pt>
                    <c:pt idx="17">
                      <c:v>0.44672131147540983</c:v>
                    </c:pt>
                    <c:pt idx="18">
                      <c:v>0.46963562753036436</c:v>
                    </c:pt>
                    <c:pt idx="19">
                      <c:v>0.44578313253012047</c:v>
                    </c:pt>
                    <c:pt idx="20">
                      <c:v>0.39688715953307391</c:v>
                    </c:pt>
                  </c:numLit>
                </c:val>
                <c:extLst>
                  <c:ext xmlns:c16="http://schemas.microsoft.com/office/drawing/2014/chart" uri="{C3380CC4-5D6E-409C-BE32-E72D297353CC}">
                    <c16:uniqueId val="{00000004-9D99-4102-B0A8-3AFF0BEBC976}"/>
                  </c:ext>
                </c:extLst>
              </c15:ser>
            </c15:filteredBarSeries>
            <c15:filteredBarSeries>
              <c15:ser>
                <c:idx val="5"/>
                <c:order val="5"/>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21"/>
                    <c:pt idx="0">
                      <c:v>0.31292517006802723</c:v>
                    </c:pt>
                    <c:pt idx="1">
                      <c:v>0.29054054054054052</c:v>
                    </c:pt>
                    <c:pt idx="2">
                      <c:v>0.3141025641025641</c:v>
                    </c:pt>
                    <c:pt idx="3">
                      <c:v>0.33333333333333331</c:v>
                    </c:pt>
                    <c:pt idx="4">
                      <c:v>0.32738095238095238</c:v>
                    </c:pt>
                    <c:pt idx="5">
                      <c:v>0.33707865168539325</c:v>
                    </c:pt>
                    <c:pt idx="6">
                      <c:v>0.32417582417582419</c:v>
                    </c:pt>
                    <c:pt idx="7">
                      <c:v>0.36125654450261779</c:v>
                    </c:pt>
                    <c:pt idx="8">
                      <c:v>0.34693877551020408</c:v>
                    </c:pt>
                    <c:pt idx="9">
                      <c:v>0.34803921568627449</c:v>
                    </c:pt>
                    <c:pt idx="10">
                      <c:v>0.35071090047393366</c:v>
                    </c:pt>
                    <c:pt idx="11">
                      <c:v>0.3380281690140845</c:v>
                    </c:pt>
                    <c:pt idx="12">
                      <c:v>0.36529680365296802</c:v>
                    </c:pt>
                    <c:pt idx="13">
                      <c:v>0.37219730941704038</c:v>
                    </c:pt>
                    <c:pt idx="14">
                      <c:v>0.33771929824561403</c:v>
                    </c:pt>
                    <c:pt idx="15">
                      <c:v>0.3905579399141631</c:v>
                    </c:pt>
                    <c:pt idx="16">
                      <c:v>0.38750000000000001</c:v>
                    </c:pt>
                    <c:pt idx="17">
                      <c:v>0.40573770491803279</c:v>
                    </c:pt>
                    <c:pt idx="18">
                      <c:v>0.35222672064777327</c:v>
                    </c:pt>
                    <c:pt idx="19">
                      <c:v>0.37349397590361444</c:v>
                    </c:pt>
                    <c:pt idx="20">
                      <c:v>0.38521400778210119</c:v>
                    </c:pt>
                  </c:numLit>
                </c:val>
                <c:extLst xmlns:c15="http://schemas.microsoft.com/office/drawing/2012/chart">
                  <c:ext xmlns:c16="http://schemas.microsoft.com/office/drawing/2014/chart" uri="{C3380CC4-5D6E-409C-BE32-E72D297353CC}">
                    <c16:uniqueId val="{00000005-9D99-4102-B0A8-3AFF0BEBC976}"/>
                  </c:ext>
                </c:extLst>
              </c15:ser>
            </c15:filteredBarSeries>
            <c15:filteredBarSeries>
              <c15:ser>
                <c:idx val="6"/>
                <c:order val="6"/>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21"/>
                    <c:pt idx="0">
                      <c:v>9.5238095238095233E-2</c:v>
                    </c:pt>
                    <c:pt idx="1">
                      <c:v>0.10135135135135136</c:v>
                    </c:pt>
                    <c:pt idx="2">
                      <c:v>8.9743589743589744E-2</c:v>
                    </c:pt>
                    <c:pt idx="3">
                      <c:v>7.407407407407407E-2</c:v>
                    </c:pt>
                    <c:pt idx="4">
                      <c:v>3.5714285714285712E-2</c:v>
                    </c:pt>
                    <c:pt idx="5">
                      <c:v>5.0561797752808987E-2</c:v>
                    </c:pt>
                    <c:pt idx="6">
                      <c:v>5.4945054945054944E-2</c:v>
                    </c:pt>
                    <c:pt idx="7">
                      <c:v>4.1884816753926704E-2</c:v>
                    </c:pt>
                    <c:pt idx="8">
                      <c:v>3.0612244897959183E-2</c:v>
                    </c:pt>
                    <c:pt idx="9">
                      <c:v>3.9215686274509803E-2</c:v>
                    </c:pt>
                    <c:pt idx="10">
                      <c:v>4.2654028436018961E-2</c:v>
                    </c:pt>
                    <c:pt idx="11">
                      <c:v>4.6948356807511735E-2</c:v>
                    </c:pt>
                    <c:pt idx="12">
                      <c:v>4.5662100456621002E-2</c:v>
                    </c:pt>
                    <c:pt idx="13">
                      <c:v>4.0358744394618833E-2</c:v>
                    </c:pt>
                    <c:pt idx="14">
                      <c:v>5.701754385964912E-2</c:v>
                    </c:pt>
                    <c:pt idx="15">
                      <c:v>7.7253218884120178E-2</c:v>
                    </c:pt>
                    <c:pt idx="16">
                      <c:v>7.9166666666666663E-2</c:v>
                    </c:pt>
                    <c:pt idx="17">
                      <c:v>0.11475409836065574</c:v>
                    </c:pt>
                    <c:pt idx="18">
                      <c:v>0.145748987854251</c:v>
                    </c:pt>
                    <c:pt idx="19">
                      <c:v>0.14056224899598393</c:v>
                    </c:pt>
                    <c:pt idx="20">
                      <c:v>0.17120622568093385</c:v>
                    </c:pt>
                  </c:numLit>
                </c:val>
                <c:extLst xmlns:c15="http://schemas.microsoft.com/office/drawing/2012/chart">
                  <c:ext xmlns:c16="http://schemas.microsoft.com/office/drawing/2014/chart" uri="{C3380CC4-5D6E-409C-BE32-E72D297353CC}">
                    <c16:uniqueId val="{00000006-9D99-4102-B0A8-3AFF0BEBC976}"/>
                  </c:ext>
                </c:extLst>
              </c15:ser>
            </c15:filteredBarSeries>
            <c15:filteredBarSeries>
              <c15:ser>
                <c:idx val="7"/>
                <c:order val="7"/>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21"/>
                    <c:pt idx="0">
                      <c:v>1.3605442176870748E-2</c:v>
                    </c:pt>
                    <c:pt idx="1">
                      <c:v>2.0270270270270271E-2</c:v>
                    </c:pt>
                    <c:pt idx="2">
                      <c:v>1.9230769230769232E-2</c:v>
                    </c:pt>
                    <c:pt idx="3">
                      <c:v>3.0864197530864196E-2</c:v>
                    </c:pt>
                    <c:pt idx="4">
                      <c:v>5.3571428571428568E-2</c:v>
                    </c:pt>
                    <c:pt idx="5">
                      <c:v>3.9325842696629212E-2</c:v>
                    </c:pt>
                    <c:pt idx="6">
                      <c:v>3.8461538461538464E-2</c:v>
                    </c:pt>
                    <c:pt idx="7">
                      <c:v>3.6649214659685861E-2</c:v>
                    </c:pt>
                    <c:pt idx="8">
                      <c:v>3.5714285714285712E-2</c:v>
                    </c:pt>
                    <c:pt idx="9">
                      <c:v>4.4117647058823532E-2</c:v>
                    </c:pt>
                    <c:pt idx="10">
                      <c:v>3.3175355450236969E-2</c:v>
                    </c:pt>
                    <c:pt idx="11">
                      <c:v>2.3474178403755867E-2</c:v>
                    </c:pt>
                    <c:pt idx="12">
                      <c:v>2.2831050228310501E-2</c:v>
                    </c:pt>
                    <c:pt idx="13">
                      <c:v>2.2421524663677129E-2</c:v>
                    </c:pt>
                    <c:pt idx="14">
                      <c:v>1.7543859649122806E-2</c:v>
                    </c:pt>
                    <c:pt idx="15">
                      <c:v>3.0042918454935622E-2</c:v>
                    </c:pt>
                    <c:pt idx="16">
                      <c:v>2.5000000000000001E-2</c:v>
                    </c:pt>
                    <c:pt idx="17">
                      <c:v>3.2786885245901641E-2</c:v>
                    </c:pt>
                    <c:pt idx="18">
                      <c:v>3.2388663967611336E-2</c:v>
                    </c:pt>
                    <c:pt idx="19">
                      <c:v>4.0160642570281124E-2</c:v>
                    </c:pt>
                    <c:pt idx="20">
                      <c:v>4.6692607003891051E-2</c:v>
                    </c:pt>
                  </c:numLit>
                </c:val>
                <c:extLst xmlns:c15="http://schemas.microsoft.com/office/drawing/2012/chart">
                  <c:ext xmlns:c16="http://schemas.microsoft.com/office/drawing/2014/chart" uri="{C3380CC4-5D6E-409C-BE32-E72D297353CC}">
                    <c16:uniqueId val="{00000007-9D99-4102-B0A8-3AFF0BEBC976}"/>
                  </c:ext>
                </c:extLst>
              </c15:ser>
            </c15:filteredBarSeries>
            <c15:filteredBarSeries>
              <c15:ser>
                <c:idx val="8"/>
                <c:order val="8"/>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0.57345971563981046</c:v>
                    </c:pt>
                    <c:pt idx="1">
                      <c:v>0.59154929577464788</c:v>
                    </c:pt>
                    <c:pt idx="2">
                      <c:v>0.56621004566210043</c:v>
                    </c:pt>
                    <c:pt idx="3">
                      <c:v>0.56502242152466364</c:v>
                    </c:pt>
                    <c:pt idx="4">
                      <c:v>0.58771929824561409</c:v>
                    </c:pt>
                    <c:pt idx="5">
                      <c:v>0.50214592274678116</c:v>
                    </c:pt>
                    <c:pt idx="6">
                      <c:v>0.5083333333333333</c:v>
                    </c:pt>
                    <c:pt idx="7">
                      <c:v>0.44672131147540983</c:v>
                    </c:pt>
                    <c:pt idx="8">
                      <c:v>0.47177419354838712</c:v>
                    </c:pt>
                    <c:pt idx="9">
                      <c:v>0.45019920318725098</c:v>
                    </c:pt>
                    <c:pt idx="10">
                      <c:v>0.39768339768339767</c:v>
                    </c:pt>
                    <c:pt idx="11">
                      <c:v>0.41338582677165353</c:v>
                    </c:pt>
                  </c:numLit>
                </c:val>
                <c:extLst xmlns:c15="http://schemas.microsoft.com/office/drawing/2012/chart">
                  <c:ext xmlns:c16="http://schemas.microsoft.com/office/drawing/2014/chart" uri="{C3380CC4-5D6E-409C-BE32-E72D297353CC}">
                    <c16:uniqueId val="{00000008-9D99-4102-B0A8-3AFF0BEBC976}"/>
                  </c:ext>
                </c:extLst>
              </c15:ser>
            </c15:filteredBarSeries>
            <c15:filteredBarSeries>
              <c15:ser>
                <c:idx val="9"/>
                <c:order val="9"/>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0.35071090047393366</c:v>
                    </c:pt>
                    <c:pt idx="1">
                      <c:v>0.3380281690140845</c:v>
                    </c:pt>
                    <c:pt idx="2">
                      <c:v>0.36529680365296802</c:v>
                    </c:pt>
                    <c:pt idx="3">
                      <c:v>0.37219730941704038</c:v>
                    </c:pt>
                    <c:pt idx="4">
                      <c:v>0.33771929824561403</c:v>
                    </c:pt>
                    <c:pt idx="5">
                      <c:v>0.3905579399141631</c:v>
                    </c:pt>
                    <c:pt idx="6">
                      <c:v>0.38750000000000001</c:v>
                    </c:pt>
                    <c:pt idx="7">
                      <c:v>0.40573770491803279</c:v>
                    </c:pt>
                    <c:pt idx="8">
                      <c:v>0.35080645161290325</c:v>
                    </c:pt>
                    <c:pt idx="9">
                      <c:v>0.37051792828685259</c:v>
                    </c:pt>
                    <c:pt idx="10">
                      <c:v>0.38610038610038611</c:v>
                    </c:pt>
                    <c:pt idx="11">
                      <c:v>0.39370078740157483</c:v>
                    </c:pt>
                  </c:numLit>
                </c:val>
                <c:extLst xmlns:c15="http://schemas.microsoft.com/office/drawing/2012/chart">
                  <c:ext xmlns:c16="http://schemas.microsoft.com/office/drawing/2014/chart" uri="{C3380CC4-5D6E-409C-BE32-E72D297353CC}">
                    <c16:uniqueId val="{00000009-9D99-4102-B0A8-3AFF0BEBC976}"/>
                  </c:ext>
                </c:extLst>
              </c15:ser>
            </c15:filteredBarSeries>
            <c15:filteredBarSeries>
              <c15:ser>
                <c:idx val="10"/>
                <c:order val="10"/>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4.2654028436018961E-2</c:v>
                    </c:pt>
                    <c:pt idx="1">
                      <c:v>4.6948356807511735E-2</c:v>
                    </c:pt>
                    <c:pt idx="2">
                      <c:v>4.5662100456621002E-2</c:v>
                    </c:pt>
                    <c:pt idx="3">
                      <c:v>4.0358744394618833E-2</c:v>
                    </c:pt>
                    <c:pt idx="4">
                      <c:v>5.701754385964912E-2</c:v>
                    </c:pt>
                    <c:pt idx="5">
                      <c:v>7.7253218884120178E-2</c:v>
                    </c:pt>
                    <c:pt idx="6">
                      <c:v>7.9166666666666663E-2</c:v>
                    </c:pt>
                    <c:pt idx="7">
                      <c:v>0.11475409836065574</c:v>
                    </c:pt>
                    <c:pt idx="8">
                      <c:v>0.14516129032258066</c:v>
                    </c:pt>
                    <c:pt idx="9">
                      <c:v>0.1394422310756972</c:v>
                    </c:pt>
                    <c:pt idx="10">
                      <c:v>0.16988416988416988</c:v>
                    </c:pt>
                    <c:pt idx="11">
                      <c:v>0.14960629921259844</c:v>
                    </c:pt>
                  </c:numLit>
                </c:val>
                <c:extLst xmlns:c15="http://schemas.microsoft.com/office/drawing/2012/chart">
                  <c:ext xmlns:c16="http://schemas.microsoft.com/office/drawing/2014/chart" uri="{C3380CC4-5D6E-409C-BE32-E72D297353CC}">
                    <c16:uniqueId val="{0000000A-9D99-4102-B0A8-3AFF0BEBC976}"/>
                  </c:ext>
                </c:extLst>
              </c15:ser>
            </c15:filteredBarSeries>
            <c15:filteredBarSeries>
              <c15:ser>
                <c:idx val="11"/>
                <c:order val="11"/>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3.3175355450236969E-2</c:v>
                    </c:pt>
                    <c:pt idx="1">
                      <c:v>2.3474178403755867E-2</c:v>
                    </c:pt>
                    <c:pt idx="2">
                      <c:v>2.2831050228310501E-2</c:v>
                    </c:pt>
                    <c:pt idx="3">
                      <c:v>2.2421524663677129E-2</c:v>
                    </c:pt>
                    <c:pt idx="4">
                      <c:v>1.7543859649122806E-2</c:v>
                    </c:pt>
                    <c:pt idx="5">
                      <c:v>3.0042918454935622E-2</c:v>
                    </c:pt>
                    <c:pt idx="6">
                      <c:v>2.5000000000000001E-2</c:v>
                    </c:pt>
                    <c:pt idx="7">
                      <c:v>3.2786885245901641E-2</c:v>
                    </c:pt>
                    <c:pt idx="8">
                      <c:v>3.2258064516129031E-2</c:v>
                    </c:pt>
                    <c:pt idx="9">
                      <c:v>3.9840637450199202E-2</c:v>
                    </c:pt>
                    <c:pt idx="10">
                      <c:v>4.633204633204633E-2</c:v>
                    </c:pt>
                    <c:pt idx="11">
                      <c:v>4.3307086614173228E-2</c:v>
                    </c:pt>
                  </c:numLit>
                </c:val>
                <c:extLst xmlns:c15="http://schemas.microsoft.com/office/drawing/2012/chart">
                  <c:ext xmlns:c16="http://schemas.microsoft.com/office/drawing/2014/chart" uri="{C3380CC4-5D6E-409C-BE32-E72D297353CC}">
                    <c16:uniqueId val="{0000000B-9D99-4102-B0A8-3AFF0BEBC976}"/>
                  </c:ext>
                </c:extLst>
              </c15:ser>
            </c15:filteredBarSeries>
            <c15:filteredBarSeries>
              <c15:ser>
                <c:idx val="12"/>
                <c:order val="12"/>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0.58771929824561409</c:v>
                    </c:pt>
                    <c:pt idx="1">
                      <c:v>0.50214592274678116</c:v>
                    </c:pt>
                    <c:pt idx="2">
                      <c:v>0.5083333333333333</c:v>
                    </c:pt>
                    <c:pt idx="3">
                      <c:v>0.44672131147540983</c:v>
                    </c:pt>
                    <c:pt idx="4">
                      <c:v>0.47177419354838712</c:v>
                    </c:pt>
                    <c:pt idx="5">
                      <c:v>0.45059288537549408</c:v>
                    </c:pt>
                    <c:pt idx="6">
                      <c:v>0.40458015267175573</c:v>
                    </c:pt>
                    <c:pt idx="7">
                      <c:v>0.42696629213483145</c:v>
                    </c:pt>
                    <c:pt idx="8">
                      <c:v>0.42592592592592593</c:v>
                    </c:pt>
                    <c:pt idx="9">
                      <c:v>0.45652173913043476</c:v>
                    </c:pt>
                    <c:pt idx="10">
                      <c:v>0.31751824817518248</c:v>
                    </c:pt>
                    <c:pt idx="11">
                      <c:v>9.5940959409594101E-2</c:v>
                    </c:pt>
                  </c:numLit>
                </c:val>
                <c:extLst xmlns:c15="http://schemas.microsoft.com/office/drawing/2012/chart">
                  <c:ext xmlns:c16="http://schemas.microsoft.com/office/drawing/2014/chart" uri="{C3380CC4-5D6E-409C-BE32-E72D297353CC}">
                    <c16:uniqueId val="{0000000C-9D99-4102-B0A8-3AFF0BEBC976}"/>
                  </c:ext>
                </c:extLst>
              </c15:ser>
            </c15:filteredBarSeries>
            <c15:filteredBarSeries>
              <c15:ser>
                <c:idx val="13"/>
                <c:order val="13"/>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0.33771929824561403</c:v>
                    </c:pt>
                    <c:pt idx="1">
                      <c:v>0.3905579399141631</c:v>
                    </c:pt>
                    <c:pt idx="2">
                      <c:v>0.38750000000000001</c:v>
                    </c:pt>
                    <c:pt idx="3">
                      <c:v>0.40573770491803279</c:v>
                    </c:pt>
                    <c:pt idx="4">
                      <c:v>0.35080645161290325</c:v>
                    </c:pt>
                    <c:pt idx="5">
                      <c:v>0.3715415019762846</c:v>
                    </c:pt>
                    <c:pt idx="6">
                      <c:v>0.38167938931297712</c:v>
                    </c:pt>
                    <c:pt idx="7">
                      <c:v>0.38202247191011235</c:v>
                    </c:pt>
                    <c:pt idx="8">
                      <c:v>0.38148148148148148</c:v>
                    </c:pt>
                    <c:pt idx="9">
                      <c:v>0.35144927536231885</c:v>
                    </c:pt>
                    <c:pt idx="10">
                      <c:v>0.35036496350364965</c:v>
                    </c:pt>
                    <c:pt idx="11">
                      <c:v>0.2140221402214022</c:v>
                    </c:pt>
                  </c:numLit>
                </c:val>
                <c:extLst xmlns:c15="http://schemas.microsoft.com/office/drawing/2012/chart">
                  <c:ext xmlns:c16="http://schemas.microsoft.com/office/drawing/2014/chart" uri="{C3380CC4-5D6E-409C-BE32-E72D297353CC}">
                    <c16:uniqueId val="{0000000D-9D99-4102-B0A8-3AFF0BEBC976}"/>
                  </c:ext>
                </c:extLst>
              </c15:ser>
            </c15:filteredBarSeries>
            <c15:filteredBarSeries>
              <c15:ser>
                <c:idx val="14"/>
                <c:order val="14"/>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5.701754385964912E-2</c:v>
                    </c:pt>
                    <c:pt idx="1">
                      <c:v>7.7253218884120178E-2</c:v>
                    </c:pt>
                    <c:pt idx="2">
                      <c:v>7.9166666666666663E-2</c:v>
                    </c:pt>
                    <c:pt idx="3">
                      <c:v>0.11475409836065574</c:v>
                    </c:pt>
                    <c:pt idx="4">
                      <c:v>0.14516129032258066</c:v>
                    </c:pt>
                    <c:pt idx="5">
                      <c:v>0.13833992094861661</c:v>
                    </c:pt>
                    <c:pt idx="6">
                      <c:v>0.16793893129770993</c:v>
                    </c:pt>
                    <c:pt idx="7">
                      <c:v>0.14606741573033707</c:v>
                    </c:pt>
                    <c:pt idx="8">
                      <c:v>0.15185185185185185</c:v>
                    </c:pt>
                    <c:pt idx="9">
                      <c:v>0.14130434782608695</c:v>
                    </c:pt>
                    <c:pt idx="10">
                      <c:v>0.24087591240875914</c:v>
                    </c:pt>
                    <c:pt idx="11">
                      <c:v>0.33948339483394835</c:v>
                    </c:pt>
                  </c:numLit>
                </c:val>
                <c:extLst xmlns:c15="http://schemas.microsoft.com/office/drawing/2012/chart">
                  <c:ext xmlns:c16="http://schemas.microsoft.com/office/drawing/2014/chart" uri="{C3380CC4-5D6E-409C-BE32-E72D297353CC}">
                    <c16:uniqueId val="{0000000E-9D99-4102-B0A8-3AFF0BEBC976}"/>
                  </c:ext>
                </c:extLst>
              </c15:ser>
            </c15:filteredBarSeries>
            <c15:filteredBarSeries>
              <c15:ser>
                <c:idx val="15"/>
                <c:order val="15"/>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1.7543859649122806E-2</c:v>
                    </c:pt>
                    <c:pt idx="1">
                      <c:v>3.0042918454935622E-2</c:v>
                    </c:pt>
                    <c:pt idx="2">
                      <c:v>2.5000000000000001E-2</c:v>
                    </c:pt>
                    <c:pt idx="3">
                      <c:v>3.2786885245901641E-2</c:v>
                    </c:pt>
                    <c:pt idx="4">
                      <c:v>3.2258064516129031E-2</c:v>
                    </c:pt>
                    <c:pt idx="5">
                      <c:v>3.9525691699604744E-2</c:v>
                    </c:pt>
                    <c:pt idx="6">
                      <c:v>4.5801526717557252E-2</c:v>
                    </c:pt>
                    <c:pt idx="7">
                      <c:v>4.49438202247191E-2</c:v>
                    </c:pt>
                    <c:pt idx="8">
                      <c:v>4.0740740740740744E-2</c:v>
                    </c:pt>
                    <c:pt idx="9">
                      <c:v>5.0724637681159424E-2</c:v>
                    </c:pt>
                    <c:pt idx="10">
                      <c:v>9.1240875912408759E-2</c:v>
                    </c:pt>
                    <c:pt idx="11">
                      <c:v>0.35055350553505538</c:v>
                    </c:pt>
                  </c:numLit>
                </c:val>
                <c:extLst xmlns:c15="http://schemas.microsoft.com/office/drawing/2012/chart">
                  <c:ext xmlns:c16="http://schemas.microsoft.com/office/drawing/2014/chart" uri="{C3380CC4-5D6E-409C-BE32-E72D297353CC}">
                    <c16:uniqueId val="{0000000F-9D99-4102-B0A8-3AFF0BEBC976}"/>
                  </c:ext>
                </c:extLst>
              </c15:ser>
            </c15:filteredBarSeries>
            <c15:filteredBarSeries>
              <c15:ser>
                <c:idx val="16"/>
                <c:order val="16"/>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0.44813278008298757</c:v>
                    </c:pt>
                    <c:pt idx="1">
                      <c:v>0.47346938775510206</c:v>
                    </c:pt>
                    <c:pt idx="2">
                      <c:v>0.45200000000000001</c:v>
                    </c:pt>
                    <c:pt idx="3">
                      <c:v>0.40926640926640928</c:v>
                    </c:pt>
                    <c:pt idx="4">
                      <c:v>0.43181818181818182</c:v>
                    </c:pt>
                    <c:pt idx="5">
                      <c:v>0.43445692883895132</c:v>
                    </c:pt>
                    <c:pt idx="6">
                      <c:v>0.45421245421245421</c:v>
                    </c:pt>
                    <c:pt idx="7">
                      <c:v>0.31734317343173429</c:v>
                    </c:pt>
                    <c:pt idx="8">
                      <c:v>0.10256410256410256</c:v>
                    </c:pt>
                    <c:pt idx="9">
                      <c:v>7.6086956521739135E-2</c:v>
                    </c:pt>
                    <c:pt idx="10">
                      <c:v>6.093189964157706E-2</c:v>
                    </c:pt>
                    <c:pt idx="11">
                      <c:v>6.1594202898550728E-2</c:v>
                    </c:pt>
                  </c:numLit>
                </c:val>
                <c:extLst xmlns:c15="http://schemas.microsoft.com/office/drawing/2012/chart">
                  <c:ext xmlns:c16="http://schemas.microsoft.com/office/drawing/2014/chart" uri="{C3380CC4-5D6E-409C-BE32-E72D297353CC}">
                    <c16:uniqueId val="{00000010-9D99-4102-B0A8-3AFF0BEBC976}"/>
                  </c:ext>
                </c:extLst>
              </c15:ser>
            </c15:filteredBarSeries>
            <c15:filteredBarSeries>
              <c15:ser>
                <c:idx val="17"/>
                <c:order val="17"/>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0.40248962655601661</c:v>
                    </c:pt>
                    <c:pt idx="1">
                      <c:v>0.3510204081632653</c:v>
                    </c:pt>
                    <c:pt idx="2">
                      <c:v>0.36799999999999999</c:v>
                    </c:pt>
                    <c:pt idx="3">
                      <c:v>0.38223938223938225</c:v>
                    </c:pt>
                    <c:pt idx="4">
                      <c:v>0.37878787878787878</c:v>
                    </c:pt>
                    <c:pt idx="5">
                      <c:v>0.37827715355805241</c:v>
                    </c:pt>
                    <c:pt idx="6">
                      <c:v>0.35897435897435898</c:v>
                    </c:pt>
                    <c:pt idx="7">
                      <c:v>0.35055350553505538</c:v>
                    </c:pt>
                    <c:pt idx="8">
                      <c:v>0.21611721611721613</c:v>
                    </c:pt>
                    <c:pt idx="9">
                      <c:v>0.15217391304347827</c:v>
                    </c:pt>
                    <c:pt idx="10">
                      <c:v>0.17921146953405018</c:v>
                    </c:pt>
                    <c:pt idx="11">
                      <c:v>0.15942028985507245</c:v>
                    </c:pt>
                  </c:numLit>
                </c:val>
                <c:extLst xmlns:c15="http://schemas.microsoft.com/office/drawing/2012/chart">
                  <c:ext xmlns:c16="http://schemas.microsoft.com/office/drawing/2014/chart" uri="{C3380CC4-5D6E-409C-BE32-E72D297353CC}">
                    <c16:uniqueId val="{00000011-9D99-4102-B0A8-3AFF0BEBC976}"/>
                  </c:ext>
                </c:extLst>
              </c15:ser>
            </c15:filteredBarSeries>
            <c15:filteredBarSeries>
              <c15:ser>
                <c:idx val="18"/>
                <c:order val="18"/>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0.11618257261410789</c:v>
                    </c:pt>
                    <c:pt idx="1">
                      <c:v>0.14285714285714285</c:v>
                    </c:pt>
                    <c:pt idx="2">
                      <c:v>0.14000000000000001</c:v>
                    </c:pt>
                    <c:pt idx="3">
                      <c:v>0.16216216216216217</c:v>
                    </c:pt>
                    <c:pt idx="4">
                      <c:v>0.14393939393939395</c:v>
                    </c:pt>
                    <c:pt idx="5">
                      <c:v>0.14606741573033707</c:v>
                    </c:pt>
                    <c:pt idx="6">
                      <c:v>0.13553113553113552</c:v>
                    </c:pt>
                    <c:pt idx="7">
                      <c:v>0.23985239852398524</c:v>
                    </c:pt>
                    <c:pt idx="8">
                      <c:v>0.34065934065934067</c:v>
                    </c:pt>
                    <c:pt idx="9">
                      <c:v>0.33333333333333331</c:v>
                    </c:pt>
                    <c:pt idx="10">
                      <c:v>0.28673835125448027</c:v>
                    </c:pt>
                    <c:pt idx="11">
                      <c:v>0.28623188405797101</c:v>
                    </c:pt>
                  </c:numLit>
                </c:val>
                <c:extLst xmlns:c15="http://schemas.microsoft.com/office/drawing/2012/chart">
                  <c:ext xmlns:c16="http://schemas.microsoft.com/office/drawing/2014/chart" uri="{C3380CC4-5D6E-409C-BE32-E72D297353CC}">
                    <c16:uniqueId val="{00000012-9D99-4102-B0A8-3AFF0BEBC976}"/>
                  </c:ext>
                </c:extLst>
              </c15:ser>
            </c15:filteredBarSeries>
            <c15:filteredBarSeries>
              <c15:ser>
                <c:idx val="19"/>
                <c:order val="19"/>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3.3195020746887967E-2</c:v>
                    </c:pt>
                    <c:pt idx="1">
                      <c:v>3.2653061224489799E-2</c:v>
                    </c:pt>
                    <c:pt idx="2">
                      <c:v>0.04</c:v>
                    </c:pt>
                    <c:pt idx="3">
                      <c:v>4.633204633204633E-2</c:v>
                    </c:pt>
                    <c:pt idx="4">
                      <c:v>4.5454545454545456E-2</c:v>
                    </c:pt>
                    <c:pt idx="5">
                      <c:v>4.1198501872659173E-2</c:v>
                    </c:pt>
                    <c:pt idx="6">
                      <c:v>5.128205128205128E-2</c:v>
                    </c:pt>
                    <c:pt idx="7">
                      <c:v>9.2250922509225092E-2</c:v>
                    </c:pt>
                    <c:pt idx="8">
                      <c:v>0.34065934065934067</c:v>
                    </c:pt>
                    <c:pt idx="9">
                      <c:v>0.43840579710144928</c:v>
                    </c:pt>
                    <c:pt idx="10">
                      <c:v>0.4731182795698925</c:v>
                    </c:pt>
                    <c:pt idx="11">
                      <c:v>0.49275362318840582</c:v>
                    </c:pt>
                  </c:numLit>
                </c:val>
                <c:extLst xmlns:c15="http://schemas.microsoft.com/office/drawing/2012/chart">
                  <c:ext xmlns:c16="http://schemas.microsoft.com/office/drawing/2014/chart" uri="{C3380CC4-5D6E-409C-BE32-E72D297353CC}">
                    <c16:uniqueId val="{00000013-9D99-4102-B0A8-3AFF0BEBC976}"/>
                  </c:ext>
                </c:extLst>
              </c15:ser>
            </c15:filteredBarSeries>
            <c15:filteredBarSeries>
              <c15:ser>
                <c:idx val="20"/>
                <c:order val="20"/>
                <c:invertIfNegative val="0"/>
                <c:cat>
                  <c:numRef>
                    <c:extLst xmlns:c15="http://schemas.microsoft.com/office/drawing/2012/chart">
                      <c:ext xmlns:c15="http://schemas.microsoft.com/office/drawing/2012/chart" uri="{02D57815-91ED-43cb-92C2-25804820EDAC}">
                        <c15:formulaRef>
                          <c15:sqref>'Ex 20 Caa%'!$C$5:$N$5</c15:sqref>
                        </c15:formulaRef>
                      </c:ext>
                    </c:extLst>
                    <c:numCache>
                      <c:formatCode>mmm\-yy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Lit>
                    <c:formatCode>General</c:formatCode>
                    <c:ptCount val="12"/>
                    <c:pt idx="0">
                      <c:v>44043</c:v>
                    </c:pt>
                    <c:pt idx="1">
                      <c:v>44074</c:v>
                    </c:pt>
                    <c:pt idx="2">
                      <c:v>44104</c:v>
                    </c:pt>
                    <c:pt idx="3">
                      <c:v>44135</c:v>
                    </c:pt>
                    <c:pt idx="4">
                      <c:v>44165</c:v>
                    </c:pt>
                    <c:pt idx="5">
                      <c:v>44196</c:v>
                    </c:pt>
                    <c:pt idx="6">
                      <c:v>44227</c:v>
                    </c:pt>
                    <c:pt idx="7">
                      <c:v>44255</c:v>
                    </c:pt>
                    <c:pt idx="8">
                      <c:v>44286</c:v>
                    </c:pt>
                    <c:pt idx="9">
                      <c:v>44316</c:v>
                    </c:pt>
                    <c:pt idx="10">
                      <c:v>44347</c:v>
                    </c:pt>
                    <c:pt idx="11">
                      <c:v>44377</c:v>
                    </c:pt>
                  </c:numLit>
                </c:val>
                <c:extLst xmlns:c15="http://schemas.microsoft.com/office/drawing/2012/chart">
                  <c:ext xmlns:c16="http://schemas.microsoft.com/office/drawing/2014/chart" uri="{C3380CC4-5D6E-409C-BE32-E72D297353CC}">
                    <c16:uniqueId val="{00000014-9D99-4102-B0A8-3AFF0BEBC976}"/>
                  </c:ext>
                </c:extLst>
              </c15:ser>
            </c15:filteredBarSeries>
          </c:ext>
        </c:extLst>
      </c:barChart>
      <c:dateAx>
        <c:axId val="1149242904"/>
        <c:scaling>
          <c:orientation val="minMax"/>
        </c:scaling>
        <c:delete val="0"/>
        <c:axPos val="b"/>
        <c:numFmt formatCode="mmm\-yy" sourceLinked="1"/>
        <c:majorTickMark val="none"/>
        <c:minorTickMark val="none"/>
        <c:tickLblPos val="low"/>
        <c:spPr>
          <a:ln w="3175">
            <a:solidFill>
              <a:srgbClr val="45484B"/>
            </a:solidFill>
            <a:prstDash val="solid"/>
          </a:ln>
          <a:effectLst/>
        </c:spPr>
        <c:crossAx val="1149243296"/>
        <c:crosses val="autoZero"/>
        <c:auto val="1"/>
        <c:lblOffset val="100"/>
        <c:baseTimeUnit val="months"/>
        <c:majorUnit val="3"/>
        <c:majorTimeUnit val="months"/>
        <c:minorUnit val="3"/>
        <c:minorTimeUnit val="months"/>
      </c:dateAx>
      <c:valAx>
        <c:axId val="1149243296"/>
        <c:scaling>
          <c:orientation val="minMax"/>
          <c:max val="1"/>
        </c:scaling>
        <c:delete val="0"/>
        <c:axPos val="l"/>
        <c:majorGridlines>
          <c:spPr>
            <a:ln w="3175">
              <a:solidFill>
                <a:srgbClr val="D7DAD6"/>
              </a:solidFill>
              <a:prstDash val="solid"/>
            </a:ln>
          </c:spPr>
        </c:majorGridlines>
        <c:title>
          <c:tx>
            <c:rich>
              <a:bodyPr/>
              <a:lstStyle/>
              <a:p>
                <a:pPr>
                  <a:defRPr/>
                </a:pPr>
                <a:r>
                  <a:rPr lang="en-US"/>
                  <a:t>% of deals</a:t>
                </a:r>
              </a:p>
            </c:rich>
          </c:tx>
          <c:overlay val="0"/>
        </c:title>
        <c:numFmt formatCode="0%" sourceLinked="0"/>
        <c:majorTickMark val="none"/>
        <c:minorTickMark val="none"/>
        <c:tickLblPos val="low"/>
        <c:spPr>
          <a:ln w="25400">
            <a:noFill/>
          </a:ln>
          <a:effectLst/>
        </c:spPr>
        <c:crossAx val="1149242904"/>
        <c:crosses val="autoZero"/>
        <c:crossBetween val="between"/>
        <c:majorUnit val="0.25"/>
        <c:minorUnit val="0.25"/>
      </c:valAx>
      <c:spPr>
        <a:solidFill>
          <a:srgbClr val="FFFFFF"/>
        </a:solidFill>
        <a:ln w="25400">
          <a:noFill/>
        </a:ln>
      </c:spPr>
    </c:plotArea>
    <c:legend>
      <c:legendPos val="t"/>
      <c:layout>
        <c:manualLayout>
          <c:xMode val="edge"/>
          <c:yMode val="edge"/>
          <c:x val="0.13671608379330399"/>
          <c:y val="2.4691358024691357E-2"/>
          <c:w val="0.47775476835819863"/>
          <c:h val="5.5555555555555552E-2"/>
        </c:manualLayout>
      </c:layout>
      <c:overlay val="0"/>
      <c:spPr>
        <a:noFill/>
        <a:ln w="25400">
          <a:noFill/>
        </a:ln>
        <a:effectLst/>
        <a:extLst>
          <a:ext uri="{909E8E84-426E-40DD-AFC4-6F175D3DCCD1}">
            <a14:hiddenFill xmlns:a14="http://schemas.microsoft.com/office/drawing/2010/main">
              <a:noFill/>
            </a14:hiddenFill>
          </a:ext>
        </a:extLst>
      </c:spPr>
    </c:legend>
    <c:plotVisOnly val="1"/>
    <c:dispBlanksAs val="gap"/>
    <c:showDLblsOverMax val="0"/>
  </c:chart>
  <c:spPr>
    <a:solidFill>
      <a:srgbClr val="FFFFFF"/>
    </a:solidFill>
    <a:ln w="25400">
      <a:noFill/>
    </a:ln>
    <a:effectLst/>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3.5775129367938287E-2"/>
          <c:y val="0.12962962962962962"/>
          <c:w val="0.94037478438676958"/>
          <c:h val="0.86419753086419748"/>
        </c:manualLayout>
      </c:layout>
      <c:barChart>
        <c:barDir val="col"/>
        <c:grouping val="stacked"/>
        <c:varyColors val="0"/>
        <c:ser>
          <c:idx val="0"/>
          <c:order val="0"/>
          <c:tx>
            <c:strRef>
              <c:f>'Ex 21 Jr OC cushion xls'!$B$4</c:f>
              <c:strCache>
                <c:ptCount val="1"/>
                <c:pt idx="0">
                  <c:v>&lt;0%</c:v>
                </c:pt>
              </c:strCache>
            </c:strRef>
          </c:tx>
          <c:spPr>
            <a:solidFill>
              <a:srgbClr val="D25E76"/>
            </a:solidFill>
            <a:ln w="25400">
              <a:noFill/>
            </a:ln>
          </c:spPr>
          <c:invertIfNegative val="0"/>
          <c:cat>
            <c:numRef>
              <c:f>'Ex 21 Jr OC cushion xls'!$C$3:$N$3</c:f>
              <c:numCache>
                <c:formatCode>mmm\ 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f>'Ex 21 Jr OC cushion xls'!$C$4:$N$4</c:f>
              <c:numCache>
                <c:formatCode>0.00%</c:formatCode>
                <c:ptCount val="12"/>
                <c:pt idx="0">
                  <c:v>5.0000000000000001E-3</c:v>
                </c:pt>
                <c:pt idx="1">
                  <c:v>2.4154589371980675E-3</c:v>
                </c:pt>
                <c:pt idx="2">
                  <c:v>2.7472527472527475E-3</c:v>
                </c:pt>
                <c:pt idx="3">
                  <c:v>2.4691358024691358E-3</c:v>
                </c:pt>
                <c:pt idx="4">
                  <c:v>4.8426150121065378E-3</c:v>
                </c:pt>
                <c:pt idx="5">
                  <c:v>2.7932960893854749E-3</c:v>
                </c:pt>
                <c:pt idx="6">
                  <c:v>2.5188916876574307E-3</c:v>
                </c:pt>
                <c:pt idx="7">
                  <c:v>4.9751243781094526E-3</c:v>
                </c:pt>
                <c:pt idx="8">
                  <c:v>5.7971014492753624E-3</c:v>
                </c:pt>
                <c:pt idx="9">
                  <c:v>7.6530612244897957E-3</c:v>
                </c:pt>
                <c:pt idx="10">
                  <c:v>2.5445292620865142E-3</c:v>
                </c:pt>
                <c:pt idx="11">
                  <c:v>3.6764705882352941E-3</c:v>
                </c:pt>
              </c:numCache>
            </c:numRef>
          </c:val>
          <c:extLst>
            <c:ext xmlns:c16="http://schemas.microsoft.com/office/drawing/2014/chart" uri="{C3380CC4-5D6E-409C-BE32-E72D297353CC}">
              <c16:uniqueId val="{00000000-E88B-4E97-82EA-7EE2013C844B}"/>
            </c:ext>
          </c:extLst>
        </c:ser>
        <c:ser>
          <c:idx val="1"/>
          <c:order val="1"/>
          <c:tx>
            <c:strRef>
              <c:f>'Ex 21 Jr OC cushion xls'!$B$5</c:f>
              <c:strCache>
                <c:ptCount val="1"/>
                <c:pt idx="0">
                  <c:v>0-2%</c:v>
                </c:pt>
              </c:strCache>
            </c:strRef>
          </c:tx>
          <c:spPr>
            <a:solidFill>
              <a:srgbClr val="005EFF"/>
            </a:solidFill>
            <a:ln w="25400">
              <a:noFill/>
            </a:ln>
          </c:spPr>
          <c:invertIfNegative val="0"/>
          <c:cat>
            <c:numRef>
              <c:f>'Ex 21 Jr OC cushion xls'!$C$3:$N$3</c:f>
              <c:numCache>
                <c:formatCode>mmm\ 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f>'Ex 21 Jr OC cushion xls'!$C$5:$N$5</c:f>
              <c:numCache>
                <c:formatCode>0.00%</c:formatCode>
                <c:ptCount val="12"/>
                <c:pt idx="0">
                  <c:v>3.7499999999999999E-2</c:v>
                </c:pt>
                <c:pt idx="1">
                  <c:v>4.8309178743961352E-2</c:v>
                </c:pt>
                <c:pt idx="2">
                  <c:v>5.7692307692307696E-2</c:v>
                </c:pt>
                <c:pt idx="3">
                  <c:v>8.1481481481481488E-2</c:v>
                </c:pt>
                <c:pt idx="4">
                  <c:v>6.7796610169491525E-2</c:v>
                </c:pt>
                <c:pt idx="5">
                  <c:v>5.5865921787709494E-2</c:v>
                </c:pt>
                <c:pt idx="6">
                  <c:v>5.5415617128463476E-2</c:v>
                </c:pt>
                <c:pt idx="7">
                  <c:v>2.4875621890547265E-2</c:v>
                </c:pt>
                <c:pt idx="8">
                  <c:v>4.6376811594202899E-2</c:v>
                </c:pt>
                <c:pt idx="9">
                  <c:v>4.5918367346938778E-2</c:v>
                </c:pt>
                <c:pt idx="10">
                  <c:v>4.0712468193384227E-2</c:v>
                </c:pt>
                <c:pt idx="11">
                  <c:v>4.0441176470588237E-2</c:v>
                </c:pt>
              </c:numCache>
            </c:numRef>
          </c:val>
          <c:extLst>
            <c:ext xmlns:c16="http://schemas.microsoft.com/office/drawing/2014/chart" uri="{C3380CC4-5D6E-409C-BE32-E72D297353CC}">
              <c16:uniqueId val="{00000001-E88B-4E97-82EA-7EE2013C844B}"/>
            </c:ext>
          </c:extLst>
        </c:ser>
        <c:ser>
          <c:idx val="2"/>
          <c:order val="2"/>
          <c:tx>
            <c:strRef>
              <c:f>'Ex 21 Jr OC cushion xls'!$B$6</c:f>
              <c:strCache>
                <c:ptCount val="1"/>
                <c:pt idx="0">
                  <c:v>2-4%</c:v>
                </c:pt>
              </c:strCache>
            </c:strRef>
          </c:tx>
          <c:spPr>
            <a:solidFill>
              <a:srgbClr val="5EB6BC"/>
            </a:solidFill>
            <a:ln w="25400">
              <a:noFill/>
            </a:ln>
          </c:spPr>
          <c:invertIfNegative val="0"/>
          <c:cat>
            <c:numRef>
              <c:f>'Ex 21 Jr OC cushion xls'!$C$3:$N$3</c:f>
              <c:numCache>
                <c:formatCode>mmm\ 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f>'Ex 21 Jr OC cushion xls'!$C$6:$N$6</c:f>
              <c:numCache>
                <c:formatCode>0.00%</c:formatCode>
                <c:ptCount val="12"/>
                <c:pt idx="0">
                  <c:v>0.23499999999999999</c:v>
                </c:pt>
                <c:pt idx="1">
                  <c:v>0.22463768115942029</c:v>
                </c:pt>
                <c:pt idx="2">
                  <c:v>0.26098901098901101</c:v>
                </c:pt>
                <c:pt idx="3">
                  <c:v>0.29629629629629628</c:v>
                </c:pt>
                <c:pt idx="4">
                  <c:v>0.28087167070217917</c:v>
                </c:pt>
                <c:pt idx="5">
                  <c:v>0.33519553072625696</c:v>
                </c:pt>
                <c:pt idx="6">
                  <c:v>0.32493702770780858</c:v>
                </c:pt>
                <c:pt idx="7">
                  <c:v>0.29104477611940299</c:v>
                </c:pt>
                <c:pt idx="8">
                  <c:v>0.29565217391304349</c:v>
                </c:pt>
                <c:pt idx="9">
                  <c:v>0.28316326530612246</c:v>
                </c:pt>
                <c:pt idx="10">
                  <c:v>0.27480916030534353</c:v>
                </c:pt>
                <c:pt idx="11">
                  <c:v>0.33455882352941174</c:v>
                </c:pt>
              </c:numCache>
            </c:numRef>
          </c:val>
          <c:extLst>
            <c:ext xmlns:c16="http://schemas.microsoft.com/office/drawing/2014/chart" uri="{C3380CC4-5D6E-409C-BE32-E72D297353CC}">
              <c16:uniqueId val="{00000002-E88B-4E97-82EA-7EE2013C844B}"/>
            </c:ext>
          </c:extLst>
        </c:ser>
        <c:ser>
          <c:idx val="3"/>
          <c:order val="3"/>
          <c:tx>
            <c:strRef>
              <c:f>'Ex 21 Jr OC cushion xls'!$B$7</c:f>
              <c:strCache>
                <c:ptCount val="1"/>
                <c:pt idx="0">
                  <c:v>4-6%</c:v>
                </c:pt>
              </c:strCache>
            </c:strRef>
          </c:tx>
          <c:spPr>
            <a:solidFill>
              <a:srgbClr val="C7AB20"/>
            </a:solidFill>
            <a:ln w="25400">
              <a:noFill/>
            </a:ln>
          </c:spPr>
          <c:invertIfNegative val="0"/>
          <c:cat>
            <c:numRef>
              <c:f>'Ex 21 Jr OC cushion xls'!$C$3:$N$3</c:f>
              <c:numCache>
                <c:formatCode>mmm\ 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f>'Ex 21 Jr OC cushion xls'!$C$7:$N$7</c:f>
              <c:numCache>
                <c:formatCode>0.00%</c:formatCode>
                <c:ptCount val="12"/>
                <c:pt idx="0">
                  <c:v>0.63249999999999995</c:v>
                </c:pt>
                <c:pt idx="1">
                  <c:v>0.63285024154589375</c:v>
                </c:pt>
                <c:pt idx="2">
                  <c:v>0.60164835164835162</c:v>
                </c:pt>
                <c:pt idx="3">
                  <c:v>0.54320987654320985</c:v>
                </c:pt>
                <c:pt idx="4">
                  <c:v>0.5447941888619855</c:v>
                </c:pt>
                <c:pt idx="5">
                  <c:v>0.51117318435754189</c:v>
                </c:pt>
                <c:pt idx="6">
                  <c:v>0.52644836272040307</c:v>
                </c:pt>
                <c:pt idx="7">
                  <c:v>0.56965174129353235</c:v>
                </c:pt>
                <c:pt idx="8">
                  <c:v>0.54782608695652169</c:v>
                </c:pt>
                <c:pt idx="9">
                  <c:v>0.56887755102040816</c:v>
                </c:pt>
                <c:pt idx="10">
                  <c:v>0.55470737913486001</c:v>
                </c:pt>
                <c:pt idx="11">
                  <c:v>0.47794117647058826</c:v>
                </c:pt>
              </c:numCache>
            </c:numRef>
          </c:val>
          <c:extLst>
            <c:ext xmlns:c16="http://schemas.microsoft.com/office/drawing/2014/chart" uri="{C3380CC4-5D6E-409C-BE32-E72D297353CC}">
              <c16:uniqueId val="{00000003-E88B-4E97-82EA-7EE2013C844B}"/>
            </c:ext>
          </c:extLst>
        </c:ser>
        <c:ser>
          <c:idx val="4"/>
          <c:order val="4"/>
          <c:tx>
            <c:strRef>
              <c:f>'Ex 21 Jr OC cushion xls'!$B$8</c:f>
              <c:strCache>
                <c:ptCount val="1"/>
                <c:pt idx="0">
                  <c:v>&gt;=6%</c:v>
                </c:pt>
              </c:strCache>
            </c:strRef>
          </c:tx>
          <c:spPr>
            <a:solidFill>
              <a:srgbClr val="7030A0"/>
            </a:solidFill>
            <a:ln w="25400">
              <a:noFill/>
            </a:ln>
          </c:spPr>
          <c:invertIfNegative val="0"/>
          <c:cat>
            <c:numRef>
              <c:f>'Ex 21 Jr OC cushion xls'!$C$3:$N$3</c:f>
              <c:numCache>
                <c:formatCode>mmm\ 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f>'Ex 21 Jr OC cushion xls'!$C$8:$N$8</c:f>
              <c:numCache>
                <c:formatCode>0.00%</c:formatCode>
                <c:ptCount val="12"/>
                <c:pt idx="0">
                  <c:v>0.09</c:v>
                </c:pt>
                <c:pt idx="1">
                  <c:v>9.1787439613526575E-2</c:v>
                </c:pt>
                <c:pt idx="2">
                  <c:v>7.6923076923076927E-2</c:v>
                </c:pt>
                <c:pt idx="3">
                  <c:v>7.6543209876543214E-2</c:v>
                </c:pt>
                <c:pt idx="4">
                  <c:v>0.10169491525423729</c:v>
                </c:pt>
                <c:pt idx="5">
                  <c:v>9.4972067039106142E-2</c:v>
                </c:pt>
                <c:pt idx="6">
                  <c:v>9.06801007556675E-2</c:v>
                </c:pt>
                <c:pt idx="7">
                  <c:v>0.10945273631840796</c:v>
                </c:pt>
                <c:pt idx="8">
                  <c:v>0.10434782608695652</c:v>
                </c:pt>
                <c:pt idx="9">
                  <c:v>9.438775510204081E-2</c:v>
                </c:pt>
                <c:pt idx="10">
                  <c:v>0.1272264631043257</c:v>
                </c:pt>
                <c:pt idx="11">
                  <c:v>0.14338235294117646</c:v>
                </c:pt>
              </c:numCache>
            </c:numRef>
          </c:val>
          <c:extLst>
            <c:ext xmlns:c16="http://schemas.microsoft.com/office/drawing/2014/chart" uri="{C3380CC4-5D6E-409C-BE32-E72D297353CC}">
              <c16:uniqueId val="{00000004-E88B-4E97-82EA-7EE2013C844B}"/>
            </c:ext>
          </c:extLst>
        </c:ser>
        <c:dLbls>
          <c:showLegendKey val="0"/>
          <c:showVal val="0"/>
          <c:showCatName val="0"/>
          <c:showSerName val="0"/>
          <c:showPercent val="0"/>
          <c:showBubbleSize val="0"/>
        </c:dLbls>
        <c:gapWidth val="75"/>
        <c:overlap val="100"/>
        <c:axId val="1150445728"/>
        <c:axId val="1150446120"/>
        <c:extLst>
          <c:ext xmlns:c15="http://schemas.microsoft.com/office/drawing/2012/chart" uri="{02D57815-91ED-43cb-92C2-25804820EDAC}">
            <c15:filteredBarSeries>
              <c15:ser>
                <c:idx val="5"/>
                <c:order val="5"/>
                <c:spPr>
                  <a:solidFill>
                    <a:srgbClr val="002E5D"/>
                  </a:solidFill>
                  <a:ln w="25400">
                    <a:noFill/>
                  </a:ln>
                </c:spPr>
                <c:invertIfNegative val="0"/>
                <c:cat>
                  <c:numRef>
                    <c:extLst>
                      <c:ext uri="{02D57815-91ED-43cb-92C2-25804820EDAC}">
                        <c15:formulaRef>
                          <c15:sqref>'Ex 21 Jr OC cushion xls'!$C$3:$N$3</c15:sqref>
                        </c15:formulaRef>
                      </c:ext>
                    </c:extLst>
                    <c:numCache>
                      <c:formatCode>mmm\ 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extLst>
                      <c:ext uri="{02D57815-91ED-43cb-92C2-25804820EDAC}">
                        <c15:formulaRef>
                          <c15:sqref>'[105]Exhibit 13 - Jr OC cushion'!$BH$24:$BS$24</c15:sqref>
                        </c15:formulaRef>
                      </c:ext>
                    </c:extLst>
                    <c:numCache>
                      <c:formatCode>General</c:formatCode>
                      <c:ptCount val="12"/>
                      <c:pt idx="0">
                        <c:v>0</c:v>
                      </c:pt>
                      <c:pt idx="1">
                        <c:v>0</c:v>
                      </c:pt>
                      <c:pt idx="2">
                        <c:v>0</c:v>
                      </c:pt>
                      <c:pt idx="3">
                        <c:v>0</c:v>
                      </c:pt>
                      <c:pt idx="4">
                        <c:v>0</c:v>
                      </c:pt>
                      <c:pt idx="5">
                        <c:v>0</c:v>
                      </c:pt>
                      <c:pt idx="6">
                        <c:v>0</c:v>
                      </c:pt>
                      <c:pt idx="7">
                        <c:v>0</c:v>
                      </c:pt>
                      <c:pt idx="8">
                        <c:v>0</c:v>
                      </c:pt>
                      <c:pt idx="9">
                        <c:v>5.5248618784530384E-3</c:v>
                      </c:pt>
                      <c:pt idx="10">
                        <c:v>2.5062656641604009E-3</c:v>
                      </c:pt>
                      <c:pt idx="11">
                        <c:v>2.4154589371980675E-3</c:v>
                      </c:pt>
                    </c:numCache>
                  </c:numRef>
                </c:val>
                <c:extLst>
                  <c:ext xmlns:c16="http://schemas.microsoft.com/office/drawing/2014/chart" uri="{C3380CC4-5D6E-409C-BE32-E72D297353CC}">
                    <c16:uniqueId val="{00000005-E88B-4E97-82EA-7EE2013C844B}"/>
                  </c:ext>
                </c:extLst>
              </c15:ser>
            </c15:filteredBarSeries>
            <c15:filteredBarSeries>
              <c15:ser>
                <c:idx val="6"/>
                <c:order val="6"/>
                <c:spPr>
                  <a:solidFill>
                    <a:srgbClr val="5C068C"/>
                  </a:solidFill>
                  <a:ln w="25400">
                    <a:noFill/>
                  </a:ln>
                </c:spPr>
                <c:invertIfNegative val="0"/>
                <c:cat>
                  <c:numRef>
                    <c:extLst xmlns:c15="http://schemas.microsoft.com/office/drawing/2012/chart">
                      <c:ext xmlns:c15="http://schemas.microsoft.com/office/drawing/2012/chart" uri="{02D57815-91ED-43cb-92C2-25804820EDAC}">
                        <c15:formulaRef>
                          <c15:sqref>'Ex 21 Jr OC cushion xls'!$C$3:$N$3</c15:sqref>
                        </c15:formulaRef>
                      </c:ext>
                    </c:extLst>
                    <c:numCache>
                      <c:formatCode>mmm\ 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extLst xmlns:c15="http://schemas.microsoft.com/office/drawing/2012/chart">
                      <c:ext xmlns:c15="http://schemas.microsoft.com/office/drawing/2012/chart" uri="{02D57815-91ED-43cb-92C2-25804820EDAC}">
                        <c15:formulaRef>
                          <c15:sqref>'[105]Exhibit 13 - Jr OC cushion'!$BH$25:$BS$25</c15:sqref>
                        </c15:formulaRef>
                      </c:ext>
                    </c:extLst>
                    <c:numCache>
                      <c:formatCode>General</c:formatCode>
                      <c:ptCount val="12"/>
                      <c:pt idx="0">
                        <c:v>2.247191011235955E-2</c:v>
                      </c:pt>
                      <c:pt idx="1">
                        <c:v>2.557544757033248E-2</c:v>
                      </c:pt>
                      <c:pt idx="2">
                        <c:v>2.7093596059113302E-2</c:v>
                      </c:pt>
                      <c:pt idx="3">
                        <c:v>2.5139664804469275E-2</c:v>
                      </c:pt>
                      <c:pt idx="4">
                        <c:v>2.5380710659898477E-2</c:v>
                      </c:pt>
                      <c:pt idx="5">
                        <c:v>2.4390243902439025E-2</c:v>
                      </c:pt>
                      <c:pt idx="6">
                        <c:v>3.287671232876712E-2</c:v>
                      </c:pt>
                      <c:pt idx="7">
                        <c:v>3.5714285714285712E-2</c:v>
                      </c:pt>
                      <c:pt idx="8">
                        <c:v>4.6004842615012108E-2</c:v>
                      </c:pt>
                      <c:pt idx="9">
                        <c:v>4.6961325966850827E-2</c:v>
                      </c:pt>
                      <c:pt idx="10">
                        <c:v>4.0100250626566414E-2</c:v>
                      </c:pt>
                      <c:pt idx="11">
                        <c:v>3.864734299516908E-2</c:v>
                      </c:pt>
                    </c:numCache>
                  </c:numRef>
                </c:val>
                <c:extLst xmlns:c15="http://schemas.microsoft.com/office/drawing/2012/chart">
                  <c:ext xmlns:c16="http://schemas.microsoft.com/office/drawing/2014/chart" uri="{C3380CC4-5D6E-409C-BE32-E72D297353CC}">
                    <c16:uniqueId val="{00000006-E88B-4E97-82EA-7EE2013C844B}"/>
                  </c:ext>
                </c:extLst>
              </c15:ser>
            </c15:filteredBarSeries>
            <c15:filteredBarSeries>
              <c15:ser>
                <c:idx val="7"/>
                <c:order val="7"/>
                <c:spPr>
                  <a:solidFill>
                    <a:srgbClr val="E35205"/>
                  </a:solidFill>
                  <a:ln w="25400">
                    <a:noFill/>
                  </a:ln>
                </c:spPr>
                <c:invertIfNegative val="0"/>
                <c:cat>
                  <c:numRef>
                    <c:extLst xmlns:c15="http://schemas.microsoft.com/office/drawing/2012/chart">
                      <c:ext xmlns:c15="http://schemas.microsoft.com/office/drawing/2012/chart" uri="{02D57815-91ED-43cb-92C2-25804820EDAC}">
                        <c15:formulaRef>
                          <c15:sqref>'Ex 21 Jr OC cushion xls'!$C$3:$N$3</c15:sqref>
                        </c15:formulaRef>
                      </c:ext>
                    </c:extLst>
                    <c:numCache>
                      <c:formatCode>mmm\ 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extLst xmlns:c15="http://schemas.microsoft.com/office/drawing/2012/chart">
                      <c:ext xmlns:c15="http://schemas.microsoft.com/office/drawing/2012/chart" uri="{02D57815-91ED-43cb-92C2-25804820EDAC}">
                        <c15:formulaRef>
                          <c15:sqref>'[105]Exhibit 13 - Jr OC cushion'!$BH$26:$BS$26</c15:sqref>
                        </c15:formulaRef>
                      </c:ext>
                    </c:extLst>
                    <c:numCache>
                      <c:formatCode>General</c:formatCode>
                      <c:ptCount val="12"/>
                      <c:pt idx="0">
                        <c:v>0.15730337078651685</c:v>
                      </c:pt>
                      <c:pt idx="1">
                        <c:v>0.15089514066496162</c:v>
                      </c:pt>
                      <c:pt idx="2">
                        <c:v>0.14039408866995073</c:v>
                      </c:pt>
                      <c:pt idx="3">
                        <c:v>0.15363128491620112</c:v>
                      </c:pt>
                      <c:pt idx="4">
                        <c:v>0.13959390862944163</c:v>
                      </c:pt>
                      <c:pt idx="5">
                        <c:v>0.13414634146341464</c:v>
                      </c:pt>
                      <c:pt idx="6">
                        <c:v>0.17260273972602741</c:v>
                      </c:pt>
                      <c:pt idx="7">
                        <c:v>0.18112244897959184</c:v>
                      </c:pt>
                      <c:pt idx="8">
                        <c:v>0.22518159806295399</c:v>
                      </c:pt>
                      <c:pt idx="9">
                        <c:v>0.27348066298342544</c:v>
                      </c:pt>
                      <c:pt idx="10">
                        <c:v>0.25313283208020049</c:v>
                      </c:pt>
                      <c:pt idx="11">
                        <c:v>0.2608695652173913</c:v>
                      </c:pt>
                    </c:numCache>
                  </c:numRef>
                </c:val>
                <c:extLst xmlns:c15="http://schemas.microsoft.com/office/drawing/2012/chart">
                  <c:ext xmlns:c16="http://schemas.microsoft.com/office/drawing/2014/chart" uri="{C3380CC4-5D6E-409C-BE32-E72D297353CC}">
                    <c16:uniqueId val="{00000007-E88B-4E97-82EA-7EE2013C844B}"/>
                  </c:ext>
                </c:extLst>
              </c15:ser>
            </c15:filteredBarSeries>
            <c15:filteredBarSeries>
              <c15:ser>
                <c:idx val="8"/>
                <c:order val="8"/>
                <c:spPr>
                  <a:solidFill>
                    <a:srgbClr val="008C95"/>
                  </a:solidFill>
                  <a:ln w="25400">
                    <a:noFill/>
                  </a:ln>
                </c:spPr>
                <c:invertIfNegative val="0"/>
                <c:cat>
                  <c:numRef>
                    <c:extLst xmlns:c15="http://schemas.microsoft.com/office/drawing/2012/chart">
                      <c:ext xmlns:c15="http://schemas.microsoft.com/office/drawing/2012/chart" uri="{02D57815-91ED-43cb-92C2-25804820EDAC}">
                        <c15:formulaRef>
                          <c15:sqref>'Ex 21 Jr OC cushion xls'!$C$3:$N$3</c15:sqref>
                        </c15:formulaRef>
                      </c:ext>
                    </c:extLst>
                    <c:numCache>
                      <c:formatCode>mmm\ 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extLst xmlns:c15="http://schemas.microsoft.com/office/drawing/2012/chart">
                      <c:ext xmlns:c15="http://schemas.microsoft.com/office/drawing/2012/chart" uri="{02D57815-91ED-43cb-92C2-25804820EDAC}">
                        <c15:formulaRef>
                          <c15:sqref>'[105]Exhibit 13 - Jr OC cushion'!$BH$27:$BS$27</c15:sqref>
                        </c15:formulaRef>
                      </c:ext>
                    </c:extLst>
                    <c:numCache>
                      <c:formatCode>General</c:formatCode>
                      <c:ptCount val="12"/>
                      <c:pt idx="0">
                        <c:v>0.7443820224719101</c:v>
                      </c:pt>
                      <c:pt idx="1">
                        <c:v>0.75447570332480818</c:v>
                      </c:pt>
                      <c:pt idx="2">
                        <c:v>0.75862068965517238</c:v>
                      </c:pt>
                      <c:pt idx="3">
                        <c:v>0.75698324022346364</c:v>
                      </c:pt>
                      <c:pt idx="4">
                        <c:v>0.76395939086294418</c:v>
                      </c:pt>
                      <c:pt idx="5">
                        <c:v>0.75121951219512195</c:v>
                      </c:pt>
                      <c:pt idx="6">
                        <c:v>0.72054794520547949</c:v>
                      </c:pt>
                      <c:pt idx="7">
                        <c:v>0.70408163265306123</c:v>
                      </c:pt>
                      <c:pt idx="8">
                        <c:v>0.65375302663438262</c:v>
                      </c:pt>
                      <c:pt idx="9">
                        <c:v>0.62430939226519333</c:v>
                      </c:pt>
                      <c:pt idx="10">
                        <c:v>0.64661654135338342</c:v>
                      </c:pt>
                      <c:pt idx="11">
                        <c:v>0.62318840579710144</c:v>
                      </c:pt>
                    </c:numCache>
                  </c:numRef>
                </c:val>
                <c:extLst xmlns:c15="http://schemas.microsoft.com/office/drawing/2012/chart">
                  <c:ext xmlns:c16="http://schemas.microsoft.com/office/drawing/2014/chart" uri="{C3380CC4-5D6E-409C-BE32-E72D297353CC}">
                    <c16:uniqueId val="{00000008-E88B-4E97-82EA-7EE2013C844B}"/>
                  </c:ext>
                </c:extLst>
              </c15:ser>
            </c15:filteredBarSeries>
            <c15:filteredBarSeries>
              <c15:ser>
                <c:idx val="9"/>
                <c:order val="9"/>
                <c:spPr>
                  <a:solidFill>
                    <a:srgbClr val="53565A"/>
                  </a:solidFill>
                  <a:ln w="25400">
                    <a:noFill/>
                  </a:ln>
                </c:spPr>
                <c:invertIfNegative val="0"/>
                <c:cat>
                  <c:numRef>
                    <c:extLst xmlns:c15="http://schemas.microsoft.com/office/drawing/2012/chart">
                      <c:ext xmlns:c15="http://schemas.microsoft.com/office/drawing/2012/chart" uri="{02D57815-91ED-43cb-92C2-25804820EDAC}">
                        <c15:formulaRef>
                          <c15:sqref>'Ex 21 Jr OC cushion xls'!$C$3:$N$3</c15:sqref>
                        </c15:formulaRef>
                      </c:ext>
                    </c:extLst>
                    <c:numCache>
                      <c:formatCode>mmm\ yy</c:formatCode>
                      <c:ptCount val="12"/>
                      <c:pt idx="0">
                        <c:v>45230</c:v>
                      </c:pt>
                      <c:pt idx="1">
                        <c:v>45260</c:v>
                      </c:pt>
                      <c:pt idx="2">
                        <c:v>45291</c:v>
                      </c:pt>
                      <c:pt idx="3">
                        <c:v>45322</c:v>
                      </c:pt>
                      <c:pt idx="4">
                        <c:v>45351</c:v>
                      </c:pt>
                      <c:pt idx="5">
                        <c:v>45382</c:v>
                      </c:pt>
                      <c:pt idx="6">
                        <c:v>45412</c:v>
                      </c:pt>
                      <c:pt idx="7">
                        <c:v>45443</c:v>
                      </c:pt>
                      <c:pt idx="8">
                        <c:v>45473</c:v>
                      </c:pt>
                      <c:pt idx="9">
                        <c:v>45504</c:v>
                      </c:pt>
                      <c:pt idx="10">
                        <c:v>45535</c:v>
                      </c:pt>
                      <c:pt idx="11">
                        <c:v>45565</c:v>
                      </c:pt>
                    </c:numCache>
                  </c:numRef>
                </c:cat>
                <c:val>
                  <c:numRef>
                    <c:extLst xmlns:c15="http://schemas.microsoft.com/office/drawing/2012/chart">
                      <c:ext xmlns:c15="http://schemas.microsoft.com/office/drawing/2012/chart" uri="{02D57815-91ED-43cb-92C2-25804820EDAC}">
                        <c15:formulaRef>
                          <c15:sqref>'[105]Exhibit 13 - Jr OC cushion'!$BH$28:$BS$28</c15:sqref>
                        </c15:formulaRef>
                      </c:ext>
                    </c:extLst>
                    <c:numCache>
                      <c:formatCode>General</c:formatCode>
                      <c:ptCount val="12"/>
                      <c:pt idx="0">
                        <c:v>7.5842696629213474E-2</c:v>
                      </c:pt>
                      <c:pt idx="1">
                        <c:v>6.9053708439897693E-2</c:v>
                      </c:pt>
                      <c:pt idx="2">
                        <c:v>7.389162561576354E-2</c:v>
                      </c:pt>
                      <c:pt idx="3">
                        <c:v>6.4245810055865923E-2</c:v>
                      </c:pt>
                      <c:pt idx="4">
                        <c:v>7.1065989847715727E-2</c:v>
                      </c:pt>
                      <c:pt idx="5">
                        <c:v>9.0243902439024387E-2</c:v>
                      </c:pt>
                      <c:pt idx="6">
                        <c:v>7.3972602739726029E-2</c:v>
                      </c:pt>
                      <c:pt idx="7">
                        <c:v>7.9081632653061229E-2</c:v>
                      </c:pt>
                      <c:pt idx="8">
                        <c:v>7.5060532687651338E-2</c:v>
                      </c:pt>
                      <c:pt idx="9">
                        <c:v>4.9723756906077346E-2</c:v>
                      </c:pt>
                      <c:pt idx="10">
                        <c:v>5.764411027568922E-2</c:v>
                      </c:pt>
                      <c:pt idx="11">
                        <c:v>7.4879227053140096E-2</c:v>
                      </c:pt>
                    </c:numCache>
                  </c:numRef>
                </c:val>
                <c:extLst xmlns:c15="http://schemas.microsoft.com/office/drawing/2012/chart">
                  <c:ext xmlns:c16="http://schemas.microsoft.com/office/drawing/2014/chart" uri="{C3380CC4-5D6E-409C-BE32-E72D297353CC}">
                    <c16:uniqueId val="{00000009-E88B-4E97-82EA-7EE2013C844B}"/>
                  </c:ext>
                </c:extLst>
              </c15:ser>
            </c15:filteredBarSeries>
          </c:ext>
        </c:extLst>
      </c:barChart>
      <c:dateAx>
        <c:axId val="1150445728"/>
        <c:scaling>
          <c:orientation val="minMax"/>
        </c:scaling>
        <c:delete val="0"/>
        <c:axPos val="b"/>
        <c:numFmt formatCode="mmm\ yy" sourceLinked="1"/>
        <c:majorTickMark val="none"/>
        <c:minorTickMark val="none"/>
        <c:tickLblPos val="low"/>
        <c:spPr>
          <a:ln w="3175">
            <a:solidFill>
              <a:srgbClr val="45484B"/>
            </a:solidFill>
            <a:prstDash val="solid"/>
          </a:ln>
          <a:effectLst/>
        </c:spPr>
        <c:crossAx val="1150446120"/>
        <c:crosses val="autoZero"/>
        <c:auto val="1"/>
        <c:lblOffset val="100"/>
        <c:baseTimeUnit val="months"/>
        <c:majorUnit val="3"/>
        <c:majorTimeUnit val="months"/>
        <c:minorUnit val="3"/>
        <c:minorTimeUnit val="months"/>
      </c:dateAx>
      <c:valAx>
        <c:axId val="1150446120"/>
        <c:scaling>
          <c:orientation val="minMax"/>
          <c:max val="1"/>
        </c:scaling>
        <c:delete val="0"/>
        <c:axPos val="l"/>
        <c:majorGridlines>
          <c:spPr>
            <a:ln w="3175">
              <a:solidFill>
                <a:srgbClr val="D7DAD6"/>
              </a:solidFill>
              <a:prstDash val="solid"/>
            </a:ln>
          </c:spPr>
        </c:majorGridlines>
        <c:title>
          <c:tx>
            <c:rich>
              <a:bodyPr/>
              <a:lstStyle/>
              <a:p>
                <a:pPr>
                  <a:defRPr/>
                </a:pPr>
                <a:r>
                  <a:rPr lang="en-US"/>
                  <a:t>% of deals</a:t>
                </a:r>
              </a:p>
            </c:rich>
          </c:tx>
          <c:overlay val="0"/>
        </c:title>
        <c:numFmt formatCode="0%" sourceLinked="0"/>
        <c:majorTickMark val="none"/>
        <c:minorTickMark val="none"/>
        <c:tickLblPos val="low"/>
        <c:spPr>
          <a:ln w="25400">
            <a:noFill/>
          </a:ln>
          <a:effectLst/>
        </c:spPr>
        <c:crossAx val="1150445728"/>
        <c:crosses val="autoZero"/>
        <c:crossBetween val="between"/>
        <c:majorUnit val="0.25"/>
        <c:minorUnit val="0.25"/>
      </c:valAx>
      <c:spPr>
        <a:solidFill>
          <a:srgbClr val="FFFFFF"/>
        </a:solidFill>
        <a:ln w="25400">
          <a:noFill/>
        </a:ln>
      </c:spPr>
    </c:plotArea>
    <c:legend>
      <c:legendPos val="t"/>
      <c:layout>
        <c:manualLayout>
          <c:xMode val="edge"/>
          <c:yMode val="edge"/>
          <c:x val="0.1364832140150869"/>
          <c:y val="2.4691358024691357E-2"/>
          <c:w val="0.61026799421713662"/>
          <c:h val="0.10493827160493827"/>
        </c:manualLayout>
      </c:layout>
      <c:overlay val="0"/>
      <c:spPr>
        <a:noFill/>
        <a:ln w="25400">
          <a:noFill/>
        </a:ln>
        <a:effectLst/>
        <a:extLst>
          <a:ext uri="{909E8E84-426E-40DD-AFC4-6F175D3DCCD1}">
            <a14:hiddenFill xmlns:a14="http://schemas.microsoft.com/office/drawing/2010/main">
              <a:noFill/>
            </a14:hiddenFill>
          </a:ext>
        </a:extLst>
      </c:spPr>
    </c:legend>
    <c:plotVisOnly val="1"/>
    <c:dispBlanksAs val="gap"/>
    <c:showDLblsOverMax val="0"/>
  </c:chart>
  <c:spPr>
    <a:solidFill>
      <a:srgbClr val="FFFFFF"/>
    </a:solidFill>
    <a:ln w="25400">
      <a:noFill/>
    </a:ln>
    <a:effectLst/>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7.6628352490421452E-3"/>
          <c:y val="8.0246913580246909E-2"/>
          <c:w val="0.98084291187739459"/>
          <c:h val="0.91358024691358009"/>
        </c:manualLayout>
      </c:layout>
      <c:barChart>
        <c:barDir val="col"/>
        <c:grouping val="clustered"/>
        <c:varyColors val="0"/>
        <c:ser>
          <c:idx val="0"/>
          <c:order val="0"/>
          <c:tx>
            <c:strRef>
              <c:f>'Ex 22 UPG-DNG Chart'!$F$3</c:f>
              <c:strCache>
                <c:ptCount val="1"/>
                <c:pt idx="0">
                  <c:v>Downgrade</c:v>
                </c:pt>
              </c:strCache>
            </c:strRef>
          </c:tx>
          <c:spPr>
            <a:solidFill>
              <a:srgbClr val="5EB6BC"/>
            </a:solidFill>
            <a:ln w="25400">
              <a:noFill/>
            </a:ln>
          </c:spPr>
          <c:invertIfNegative val="0"/>
          <c:cat>
            <c:strRef>
              <c:f>'Ex 22 UPG-DNG Chart'!$E$4:$E$8</c:f>
              <c:strCache>
                <c:ptCount val="5"/>
                <c:pt idx="0">
                  <c:v>Aa</c:v>
                </c:pt>
                <c:pt idx="1">
                  <c:v>A</c:v>
                </c:pt>
                <c:pt idx="2">
                  <c:v>Baa</c:v>
                </c:pt>
                <c:pt idx="3">
                  <c:v>Ba</c:v>
                </c:pt>
                <c:pt idx="4">
                  <c:v>B or lower</c:v>
                </c:pt>
              </c:strCache>
            </c:strRef>
          </c:cat>
          <c:val>
            <c:numRef>
              <c:f>'Ex 22 UPG-DNG Chart'!$F$4:$F$8</c:f>
              <c:numCache>
                <c:formatCode>General</c:formatCode>
                <c:ptCount val="5"/>
                <c:pt idx="3">
                  <c:v>1</c:v>
                </c:pt>
                <c:pt idx="4">
                  <c:v>21</c:v>
                </c:pt>
              </c:numCache>
            </c:numRef>
          </c:val>
          <c:extLst>
            <c:ext xmlns:c16="http://schemas.microsoft.com/office/drawing/2014/chart" uri="{C3380CC4-5D6E-409C-BE32-E72D297353CC}">
              <c16:uniqueId val="{00000000-B05C-45B9-A81B-9C60D7B798F1}"/>
            </c:ext>
          </c:extLst>
        </c:ser>
        <c:ser>
          <c:idx val="1"/>
          <c:order val="1"/>
          <c:tx>
            <c:strRef>
              <c:f>'Ex 22 UPG-DNG Chart'!$G$3</c:f>
              <c:strCache>
                <c:ptCount val="1"/>
                <c:pt idx="0">
                  <c:v>Upgrade</c:v>
                </c:pt>
              </c:strCache>
            </c:strRef>
          </c:tx>
          <c:spPr>
            <a:solidFill>
              <a:srgbClr val="005EFF"/>
            </a:solidFill>
            <a:ln w="25400">
              <a:noFill/>
            </a:ln>
          </c:spPr>
          <c:invertIfNegative val="0"/>
          <c:cat>
            <c:strRef>
              <c:f>'Ex 22 UPG-DNG Chart'!$E$4:$E$8</c:f>
              <c:strCache>
                <c:ptCount val="5"/>
                <c:pt idx="0">
                  <c:v>Aa</c:v>
                </c:pt>
                <c:pt idx="1">
                  <c:v>A</c:v>
                </c:pt>
                <c:pt idx="2">
                  <c:v>Baa</c:v>
                </c:pt>
                <c:pt idx="3">
                  <c:v>Ba</c:v>
                </c:pt>
                <c:pt idx="4">
                  <c:v>B or lower</c:v>
                </c:pt>
              </c:strCache>
            </c:strRef>
          </c:cat>
          <c:val>
            <c:numRef>
              <c:f>'Ex 22 UPG-DNG Chart'!$G$4:$G$8</c:f>
              <c:numCache>
                <c:formatCode>General</c:formatCode>
                <c:ptCount val="5"/>
                <c:pt idx="0">
                  <c:v>207</c:v>
                </c:pt>
                <c:pt idx="1">
                  <c:v>144</c:v>
                </c:pt>
                <c:pt idx="2">
                  <c:v>90</c:v>
                </c:pt>
                <c:pt idx="3">
                  <c:v>28</c:v>
                </c:pt>
                <c:pt idx="4">
                  <c:v>16</c:v>
                </c:pt>
              </c:numCache>
            </c:numRef>
          </c:val>
          <c:extLst>
            <c:ext xmlns:c16="http://schemas.microsoft.com/office/drawing/2014/chart" uri="{C3380CC4-5D6E-409C-BE32-E72D297353CC}">
              <c16:uniqueId val="{00000001-B05C-45B9-A81B-9C60D7B798F1}"/>
            </c:ext>
          </c:extLst>
        </c:ser>
        <c:dLbls>
          <c:showLegendKey val="0"/>
          <c:showVal val="0"/>
          <c:showCatName val="0"/>
          <c:showSerName val="0"/>
          <c:showPercent val="0"/>
          <c:showBubbleSize val="0"/>
        </c:dLbls>
        <c:gapWidth val="150"/>
        <c:overlap val="-25"/>
        <c:axId val="619110528"/>
        <c:axId val="619109808"/>
      </c:barChart>
      <c:catAx>
        <c:axId val="619110528"/>
        <c:scaling>
          <c:orientation val="minMax"/>
        </c:scaling>
        <c:delete val="0"/>
        <c:axPos val="b"/>
        <c:numFmt formatCode="General" sourceLinked="1"/>
        <c:majorTickMark val="out"/>
        <c:minorTickMark val="none"/>
        <c:tickLblPos val="low"/>
        <c:spPr>
          <a:ln w="3175">
            <a:solidFill>
              <a:srgbClr val="45484B"/>
            </a:solidFill>
            <a:prstDash val="solid"/>
          </a:ln>
          <a:effectLst/>
        </c:spPr>
        <c:crossAx val="619109808"/>
        <c:crosses val="autoZero"/>
        <c:auto val="1"/>
        <c:lblAlgn val="ctr"/>
        <c:lblOffset val="100"/>
        <c:noMultiLvlLbl val="0"/>
      </c:catAx>
      <c:valAx>
        <c:axId val="619109808"/>
        <c:scaling>
          <c:orientation val="minMax"/>
        </c:scaling>
        <c:delete val="0"/>
        <c:axPos val="l"/>
        <c:majorGridlines>
          <c:spPr>
            <a:ln w="3175">
              <a:solidFill>
                <a:srgbClr val="D7DAD6"/>
              </a:solidFill>
              <a:prstDash val="solid"/>
            </a:ln>
          </c:spPr>
        </c:majorGridlines>
        <c:numFmt formatCode="General" sourceLinked="1"/>
        <c:majorTickMark val="none"/>
        <c:minorTickMark val="none"/>
        <c:tickLblPos val="nextTo"/>
        <c:spPr>
          <a:ln w="12700">
            <a:noFill/>
          </a:ln>
          <a:effectLst/>
        </c:spPr>
        <c:crossAx val="619110528"/>
        <c:crosses val="autoZero"/>
        <c:crossBetween val="between"/>
      </c:valAx>
      <c:spPr>
        <a:solidFill>
          <a:srgbClr val="FFFFFF"/>
        </a:solidFill>
        <a:ln w="25400">
          <a:noFill/>
        </a:ln>
      </c:spPr>
    </c:plotArea>
    <c:legend>
      <c:legendPos val="t"/>
      <c:layout>
        <c:manualLayout>
          <c:xMode val="edge"/>
          <c:yMode val="edge"/>
          <c:x val="3.0009804808881654E-2"/>
          <c:y val="2.4691358024691357E-2"/>
          <c:w val="0.42739590397915589"/>
          <c:h val="5.5555555555555552E-2"/>
        </c:manualLayout>
      </c:layout>
      <c:overlay val="0"/>
      <c:spPr>
        <a:noFill/>
        <a:ln w="25400">
          <a:noFill/>
        </a:ln>
        <a:effectLst/>
        <a:extLst>
          <a:ext uri="{909E8E84-426E-40DD-AFC4-6F175D3DCCD1}">
            <a14:hiddenFill xmlns:a14="http://schemas.microsoft.com/office/drawing/2010/main">
              <a:noFill/>
            </a14:hiddenFill>
          </a:ext>
        </a:extLst>
      </c:sp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12700">
      <a:noFill/>
    </a:ln>
    <a:effectLst/>
  </c:spPr>
  <c:txPr>
    <a:bodyPr/>
    <a:lstStyle/>
    <a:p>
      <a:pPr>
        <a:defRPr sz="1000" b="0" i="0" u="none" strike="noStrike" baseline="0">
          <a:solidFill>
            <a:srgbClr val="000000"/>
          </a:solidFill>
          <a:latin typeface="GT America Regular" pitchFamily="2" charset="0"/>
          <a:ea typeface="GT America Regular" pitchFamily="2" charset="0"/>
          <a:cs typeface="GT America Regular" pitchFamily="2"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118834729596011E-2"/>
          <c:y val="0.10080877160945478"/>
          <c:w val="0.89490555225977364"/>
          <c:h val="0.82171930928280101"/>
        </c:manualLayout>
      </c:layout>
      <c:lineChart>
        <c:grouping val="standard"/>
        <c:varyColors val="0"/>
        <c:ser>
          <c:idx val="2"/>
          <c:order val="0"/>
          <c:tx>
            <c:strRef>
              <c:f>'Ex 23 Updated Caa'!$F$1</c:f>
              <c:strCache>
                <c:ptCount val="1"/>
                <c:pt idx="0">
                  <c:v>All deals</c:v>
                </c:pt>
              </c:strCache>
            </c:strRef>
          </c:tx>
          <c:spPr>
            <a:ln w="25400" cmpd="sng">
              <a:solidFill>
                <a:srgbClr val="005EFF"/>
              </a:solidFill>
              <a:prstDash val="sysDash"/>
            </a:ln>
          </c:spPr>
          <c:marker>
            <c:symbol val="none"/>
          </c:marker>
          <c:cat>
            <c:numRef>
              <c:f>'Ex 23 Updated Caa'!$E$2:$E$98</c:f>
              <c:numCache>
                <c:formatCode>mmm\ yy</c:formatCode>
                <c:ptCount val="97"/>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pt idx="18">
                  <c:v>43160</c:v>
                </c:pt>
                <c:pt idx="19">
                  <c:v>43191</c:v>
                </c:pt>
                <c:pt idx="20">
                  <c:v>43221</c:v>
                </c:pt>
                <c:pt idx="21">
                  <c:v>43252</c:v>
                </c:pt>
                <c:pt idx="22">
                  <c:v>43282</c:v>
                </c:pt>
                <c:pt idx="23">
                  <c:v>43313</c:v>
                </c:pt>
                <c:pt idx="24">
                  <c:v>43344</c:v>
                </c:pt>
                <c:pt idx="25">
                  <c:v>43374</c:v>
                </c:pt>
                <c:pt idx="26">
                  <c:v>43405</c:v>
                </c:pt>
                <c:pt idx="27">
                  <c:v>43436</c:v>
                </c:pt>
                <c:pt idx="28">
                  <c:v>43466</c:v>
                </c:pt>
                <c:pt idx="29">
                  <c:v>43498</c:v>
                </c:pt>
                <c:pt idx="30">
                  <c:v>43526</c:v>
                </c:pt>
                <c:pt idx="31">
                  <c:v>43556</c:v>
                </c:pt>
                <c:pt idx="32">
                  <c:v>43586</c:v>
                </c:pt>
                <c:pt idx="33">
                  <c:v>43617</c:v>
                </c:pt>
                <c:pt idx="34">
                  <c:v>43647</c:v>
                </c:pt>
                <c:pt idx="35">
                  <c:v>43678</c:v>
                </c:pt>
                <c:pt idx="36">
                  <c:v>43709</c:v>
                </c:pt>
                <c:pt idx="37">
                  <c:v>43739</c:v>
                </c:pt>
                <c:pt idx="38">
                  <c:v>43770</c:v>
                </c:pt>
                <c:pt idx="39">
                  <c:v>43800</c:v>
                </c:pt>
                <c:pt idx="40">
                  <c:v>43831</c:v>
                </c:pt>
                <c:pt idx="41">
                  <c:v>43862</c:v>
                </c:pt>
                <c:pt idx="42">
                  <c:v>43891</c:v>
                </c:pt>
                <c:pt idx="43">
                  <c:v>43922</c:v>
                </c:pt>
                <c:pt idx="44">
                  <c:v>43952</c:v>
                </c:pt>
                <c:pt idx="45">
                  <c:v>43983</c:v>
                </c:pt>
                <c:pt idx="46">
                  <c:v>44013</c:v>
                </c:pt>
                <c:pt idx="47">
                  <c:v>44044</c:v>
                </c:pt>
                <c:pt idx="48">
                  <c:v>44075</c:v>
                </c:pt>
                <c:pt idx="49">
                  <c:v>44105</c:v>
                </c:pt>
                <c:pt idx="50">
                  <c:v>44136</c:v>
                </c:pt>
                <c:pt idx="51">
                  <c:v>44166</c:v>
                </c:pt>
                <c:pt idx="52">
                  <c:v>44197</c:v>
                </c:pt>
                <c:pt idx="53">
                  <c:v>44228</c:v>
                </c:pt>
                <c:pt idx="54">
                  <c:v>44256</c:v>
                </c:pt>
                <c:pt idx="55">
                  <c:v>44287</c:v>
                </c:pt>
                <c:pt idx="56">
                  <c:v>44317</c:v>
                </c:pt>
                <c:pt idx="57">
                  <c:v>44348</c:v>
                </c:pt>
                <c:pt idx="58">
                  <c:v>44378</c:v>
                </c:pt>
                <c:pt idx="59">
                  <c:v>44409</c:v>
                </c:pt>
                <c:pt idx="60">
                  <c:v>44440</c:v>
                </c:pt>
                <c:pt idx="61">
                  <c:v>44470</c:v>
                </c:pt>
                <c:pt idx="62">
                  <c:v>44501</c:v>
                </c:pt>
                <c:pt idx="63">
                  <c:v>44531</c:v>
                </c:pt>
                <c:pt idx="64">
                  <c:v>44562</c:v>
                </c:pt>
                <c:pt idx="65">
                  <c:v>44593</c:v>
                </c:pt>
                <c:pt idx="66">
                  <c:v>44621</c:v>
                </c:pt>
                <c:pt idx="67">
                  <c:v>44652</c:v>
                </c:pt>
                <c:pt idx="68">
                  <c:v>44682</c:v>
                </c:pt>
                <c:pt idx="69">
                  <c:v>44713</c:v>
                </c:pt>
                <c:pt idx="70">
                  <c:v>44743</c:v>
                </c:pt>
                <c:pt idx="71">
                  <c:v>44774</c:v>
                </c:pt>
                <c:pt idx="72">
                  <c:v>44805</c:v>
                </c:pt>
                <c:pt idx="73">
                  <c:v>44835</c:v>
                </c:pt>
                <c:pt idx="74">
                  <c:v>44866</c:v>
                </c:pt>
                <c:pt idx="75">
                  <c:v>44896</c:v>
                </c:pt>
                <c:pt idx="76">
                  <c:v>44927</c:v>
                </c:pt>
                <c:pt idx="77">
                  <c:v>44958</c:v>
                </c:pt>
                <c:pt idx="78">
                  <c:v>44986</c:v>
                </c:pt>
                <c:pt idx="79">
                  <c:v>45017</c:v>
                </c:pt>
                <c:pt idx="80">
                  <c:v>45047</c:v>
                </c:pt>
                <c:pt idx="81">
                  <c:v>45078</c:v>
                </c:pt>
                <c:pt idx="82">
                  <c:v>45108</c:v>
                </c:pt>
                <c:pt idx="83">
                  <c:v>45139</c:v>
                </c:pt>
                <c:pt idx="84">
                  <c:v>45170</c:v>
                </c:pt>
                <c:pt idx="85">
                  <c:v>45200</c:v>
                </c:pt>
                <c:pt idx="86">
                  <c:v>45231</c:v>
                </c:pt>
                <c:pt idx="87">
                  <c:v>45261</c:v>
                </c:pt>
                <c:pt idx="88">
                  <c:v>45292</c:v>
                </c:pt>
                <c:pt idx="89">
                  <c:v>45323</c:v>
                </c:pt>
                <c:pt idx="90">
                  <c:v>45352</c:v>
                </c:pt>
                <c:pt idx="91">
                  <c:v>45383</c:v>
                </c:pt>
                <c:pt idx="92">
                  <c:v>45413</c:v>
                </c:pt>
                <c:pt idx="93">
                  <c:v>45444</c:v>
                </c:pt>
                <c:pt idx="94">
                  <c:v>45474</c:v>
                </c:pt>
                <c:pt idx="95">
                  <c:v>45505</c:v>
                </c:pt>
                <c:pt idx="96">
                  <c:v>45536</c:v>
                </c:pt>
              </c:numCache>
            </c:numRef>
          </c:cat>
          <c:val>
            <c:numRef>
              <c:f>'Ex 23 Updated Caa'!$F$2:$F$98</c:f>
              <c:numCache>
                <c:formatCode>General</c:formatCode>
                <c:ptCount val="97"/>
                <c:pt idx="0">
                  <c:v>1</c:v>
                </c:pt>
                <c:pt idx="1">
                  <c:v>1.1000000000000001</c:v>
                </c:pt>
                <c:pt idx="2">
                  <c:v>1.26</c:v>
                </c:pt>
                <c:pt idx="3">
                  <c:v>1.17</c:v>
                </c:pt>
                <c:pt idx="4">
                  <c:v>1.1000000000000001</c:v>
                </c:pt>
                <c:pt idx="5">
                  <c:v>1</c:v>
                </c:pt>
                <c:pt idx="6">
                  <c:v>0.91500000000000004</c:v>
                </c:pt>
                <c:pt idx="7">
                  <c:v>1.1599999999999999</c:v>
                </c:pt>
                <c:pt idx="8">
                  <c:v>1.1000000000000001</c:v>
                </c:pt>
                <c:pt idx="9">
                  <c:v>0.95499999999999996</c:v>
                </c:pt>
                <c:pt idx="10">
                  <c:v>1.1399999999999999</c:v>
                </c:pt>
                <c:pt idx="11">
                  <c:v>1.34</c:v>
                </c:pt>
                <c:pt idx="12">
                  <c:v>1.2</c:v>
                </c:pt>
                <c:pt idx="13">
                  <c:v>1.34</c:v>
                </c:pt>
                <c:pt idx="14">
                  <c:v>1.1200000000000001</c:v>
                </c:pt>
                <c:pt idx="15">
                  <c:v>1.68</c:v>
                </c:pt>
                <c:pt idx="16">
                  <c:v>2</c:v>
                </c:pt>
                <c:pt idx="17">
                  <c:v>1.8</c:v>
                </c:pt>
                <c:pt idx="18">
                  <c:v>1.74</c:v>
                </c:pt>
                <c:pt idx="19">
                  <c:v>1.67</c:v>
                </c:pt>
                <c:pt idx="20">
                  <c:v>1.74</c:v>
                </c:pt>
                <c:pt idx="21">
                  <c:v>1.75</c:v>
                </c:pt>
                <c:pt idx="22">
                  <c:v>1.655</c:v>
                </c:pt>
                <c:pt idx="23">
                  <c:v>1.6</c:v>
                </c:pt>
                <c:pt idx="24">
                  <c:v>1.7</c:v>
                </c:pt>
                <c:pt idx="25">
                  <c:v>1.74</c:v>
                </c:pt>
                <c:pt idx="26">
                  <c:v>1.72</c:v>
                </c:pt>
                <c:pt idx="27">
                  <c:v>1.7450000000000001</c:v>
                </c:pt>
                <c:pt idx="28">
                  <c:v>1.67</c:v>
                </c:pt>
                <c:pt idx="29">
                  <c:v>1.7</c:v>
                </c:pt>
                <c:pt idx="30">
                  <c:v>1.75</c:v>
                </c:pt>
                <c:pt idx="31">
                  <c:v>1.75</c:v>
                </c:pt>
                <c:pt idx="32">
                  <c:v>1.7</c:v>
                </c:pt>
                <c:pt idx="33">
                  <c:v>1.9950000000000001</c:v>
                </c:pt>
                <c:pt idx="34">
                  <c:v>1.92</c:v>
                </c:pt>
                <c:pt idx="35">
                  <c:v>2.2000000000000002</c:v>
                </c:pt>
                <c:pt idx="36">
                  <c:v>2.0699999999999998</c:v>
                </c:pt>
                <c:pt idx="37">
                  <c:v>2.2000000000000002</c:v>
                </c:pt>
                <c:pt idx="38">
                  <c:v>2.4</c:v>
                </c:pt>
                <c:pt idx="39">
                  <c:v>2.2999999999999998</c:v>
                </c:pt>
                <c:pt idx="40">
                  <c:v>2.2999999999999998</c:v>
                </c:pt>
                <c:pt idx="41">
                  <c:v>2.1</c:v>
                </c:pt>
                <c:pt idx="42">
                  <c:v>2.8250000000000002</c:v>
                </c:pt>
                <c:pt idx="43">
                  <c:v>5</c:v>
                </c:pt>
                <c:pt idx="44">
                  <c:v>5.5</c:v>
                </c:pt>
                <c:pt idx="45">
                  <c:v>5.77</c:v>
                </c:pt>
                <c:pt idx="46">
                  <c:v>5.98</c:v>
                </c:pt>
                <c:pt idx="47">
                  <c:v>6.05</c:v>
                </c:pt>
                <c:pt idx="48">
                  <c:v>6.4</c:v>
                </c:pt>
                <c:pt idx="49">
                  <c:v>6.42</c:v>
                </c:pt>
                <c:pt idx="50">
                  <c:v>6.5</c:v>
                </c:pt>
                <c:pt idx="51">
                  <c:v>6.3</c:v>
                </c:pt>
                <c:pt idx="52">
                  <c:v>6.2649999999999997</c:v>
                </c:pt>
                <c:pt idx="53">
                  <c:v>6.29</c:v>
                </c:pt>
                <c:pt idx="54">
                  <c:v>6</c:v>
                </c:pt>
                <c:pt idx="55">
                  <c:v>5.6</c:v>
                </c:pt>
                <c:pt idx="56">
                  <c:v>5.55</c:v>
                </c:pt>
                <c:pt idx="57">
                  <c:v>5.44</c:v>
                </c:pt>
                <c:pt idx="58">
                  <c:v>5.0999999999999996</c:v>
                </c:pt>
                <c:pt idx="59">
                  <c:v>5.0999999999999996</c:v>
                </c:pt>
                <c:pt idx="60">
                  <c:v>4.92</c:v>
                </c:pt>
                <c:pt idx="61">
                  <c:v>4.3899999999999997</c:v>
                </c:pt>
                <c:pt idx="62">
                  <c:v>4.0999999999999996</c:v>
                </c:pt>
                <c:pt idx="63">
                  <c:v>3.83</c:v>
                </c:pt>
                <c:pt idx="64">
                  <c:v>3.625</c:v>
                </c:pt>
                <c:pt idx="65">
                  <c:v>3.6</c:v>
                </c:pt>
                <c:pt idx="66">
                  <c:v>3.5</c:v>
                </c:pt>
                <c:pt idx="67">
                  <c:v>3.1</c:v>
                </c:pt>
                <c:pt idx="68">
                  <c:v>3.48</c:v>
                </c:pt>
                <c:pt idx="69">
                  <c:v>3.7</c:v>
                </c:pt>
                <c:pt idx="70">
                  <c:v>3.22</c:v>
                </c:pt>
                <c:pt idx="71">
                  <c:v>3.4</c:v>
                </c:pt>
                <c:pt idx="72">
                  <c:v>3.29</c:v>
                </c:pt>
                <c:pt idx="73">
                  <c:v>3</c:v>
                </c:pt>
                <c:pt idx="74">
                  <c:v>3.4</c:v>
                </c:pt>
                <c:pt idx="75">
                  <c:v>3.7</c:v>
                </c:pt>
                <c:pt idx="76">
                  <c:v>3.5</c:v>
                </c:pt>
                <c:pt idx="77">
                  <c:v>3.4</c:v>
                </c:pt>
                <c:pt idx="78">
                  <c:v>3.49</c:v>
                </c:pt>
                <c:pt idx="79">
                  <c:v>3.6</c:v>
                </c:pt>
                <c:pt idx="80">
                  <c:v>3.5</c:v>
                </c:pt>
                <c:pt idx="81">
                  <c:v>3.96</c:v>
                </c:pt>
                <c:pt idx="82">
                  <c:v>3.9950000000000001</c:v>
                </c:pt>
                <c:pt idx="83">
                  <c:v>3.9</c:v>
                </c:pt>
                <c:pt idx="84">
                  <c:v>3.96</c:v>
                </c:pt>
                <c:pt idx="85">
                  <c:v>4</c:v>
                </c:pt>
                <c:pt idx="86">
                  <c:v>3.72</c:v>
                </c:pt>
                <c:pt idx="87">
                  <c:v>3.98</c:v>
                </c:pt>
                <c:pt idx="88">
                  <c:v>3.59</c:v>
                </c:pt>
                <c:pt idx="89">
                  <c:v>3.665</c:v>
                </c:pt>
                <c:pt idx="90">
                  <c:v>4</c:v>
                </c:pt>
                <c:pt idx="91">
                  <c:v>4.9000000000000004</c:v>
                </c:pt>
                <c:pt idx="92">
                  <c:v>4.9400000000000004</c:v>
                </c:pt>
                <c:pt idx="93">
                  <c:v>5.93</c:v>
                </c:pt>
                <c:pt idx="94">
                  <c:v>5.5</c:v>
                </c:pt>
                <c:pt idx="95">
                  <c:v>5.31</c:v>
                </c:pt>
                <c:pt idx="96">
                  <c:v>5.3</c:v>
                </c:pt>
              </c:numCache>
            </c:numRef>
          </c:val>
          <c:smooth val="0"/>
          <c:extLst>
            <c:ext xmlns:c16="http://schemas.microsoft.com/office/drawing/2014/chart" uri="{C3380CC4-5D6E-409C-BE32-E72D297353CC}">
              <c16:uniqueId val="{00000000-66CA-4531-A4C4-712BF6EE5AE1}"/>
            </c:ext>
          </c:extLst>
        </c:ser>
        <c:ser>
          <c:idx val="1"/>
          <c:order val="1"/>
          <c:tx>
            <c:strRef>
              <c:f>'Ex 23 Updated Caa'!$G$1</c:f>
              <c:strCache>
                <c:ptCount val="1"/>
                <c:pt idx="0">
                  <c:v>Amortizing</c:v>
                </c:pt>
              </c:strCache>
            </c:strRef>
          </c:tx>
          <c:spPr>
            <a:ln w="25400" cmpd="sng">
              <a:solidFill>
                <a:srgbClr val="C7AB20"/>
              </a:solidFill>
              <a:prstDash val="solid"/>
            </a:ln>
          </c:spPr>
          <c:marker>
            <c:symbol val="none"/>
          </c:marker>
          <c:cat>
            <c:numRef>
              <c:f>'Ex 23 Updated Caa'!$E$2:$E$98</c:f>
              <c:numCache>
                <c:formatCode>mmm\ yy</c:formatCode>
                <c:ptCount val="97"/>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pt idx="18">
                  <c:v>43160</c:v>
                </c:pt>
                <c:pt idx="19">
                  <c:v>43191</c:v>
                </c:pt>
                <c:pt idx="20">
                  <c:v>43221</c:v>
                </c:pt>
                <c:pt idx="21">
                  <c:v>43252</c:v>
                </c:pt>
                <c:pt idx="22">
                  <c:v>43282</c:v>
                </c:pt>
                <c:pt idx="23">
                  <c:v>43313</c:v>
                </c:pt>
                <c:pt idx="24">
                  <c:v>43344</c:v>
                </c:pt>
                <c:pt idx="25">
                  <c:v>43374</c:v>
                </c:pt>
                <c:pt idx="26">
                  <c:v>43405</c:v>
                </c:pt>
                <c:pt idx="27">
                  <c:v>43436</c:v>
                </c:pt>
                <c:pt idx="28">
                  <c:v>43466</c:v>
                </c:pt>
                <c:pt idx="29">
                  <c:v>43498</c:v>
                </c:pt>
                <c:pt idx="30">
                  <c:v>43526</c:v>
                </c:pt>
                <c:pt idx="31">
                  <c:v>43556</c:v>
                </c:pt>
                <c:pt idx="32">
                  <c:v>43586</c:v>
                </c:pt>
                <c:pt idx="33">
                  <c:v>43617</c:v>
                </c:pt>
                <c:pt idx="34">
                  <c:v>43647</c:v>
                </c:pt>
                <c:pt idx="35">
                  <c:v>43678</c:v>
                </c:pt>
                <c:pt idx="36">
                  <c:v>43709</c:v>
                </c:pt>
                <c:pt idx="37">
                  <c:v>43739</c:v>
                </c:pt>
                <c:pt idx="38">
                  <c:v>43770</c:v>
                </c:pt>
                <c:pt idx="39">
                  <c:v>43800</c:v>
                </c:pt>
                <c:pt idx="40">
                  <c:v>43831</c:v>
                </c:pt>
                <c:pt idx="41">
                  <c:v>43862</c:v>
                </c:pt>
                <c:pt idx="42">
                  <c:v>43891</c:v>
                </c:pt>
                <c:pt idx="43">
                  <c:v>43922</c:v>
                </c:pt>
                <c:pt idx="44">
                  <c:v>43952</c:v>
                </c:pt>
                <c:pt idx="45">
                  <c:v>43983</c:v>
                </c:pt>
                <c:pt idx="46">
                  <c:v>44013</c:v>
                </c:pt>
                <c:pt idx="47">
                  <c:v>44044</c:v>
                </c:pt>
                <c:pt idx="48">
                  <c:v>44075</c:v>
                </c:pt>
                <c:pt idx="49">
                  <c:v>44105</c:v>
                </c:pt>
                <c:pt idx="50">
                  <c:v>44136</c:v>
                </c:pt>
                <c:pt idx="51">
                  <c:v>44166</c:v>
                </c:pt>
                <c:pt idx="52">
                  <c:v>44197</c:v>
                </c:pt>
                <c:pt idx="53">
                  <c:v>44228</c:v>
                </c:pt>
                <c:pt idx="54">
                  <c:v>44256</c:v>
                </c:pt>
                <c:pt idx="55">
                  <c:v>44287</c:v>
                </c:pt>
                <c:pt idx="56">
                  <c:v>44317</c:v>
                </c:pt>
                <c:pt idx="57">
                  <c:v>44348</c:v>
                </c:pt>
                <c:pt idx="58">
                  <c:v>44378</c:v>
                </c:pt>
                <c:pt idx="59">
                  <c:v>44409</c:v>
                </c:pt>
                <c:pt idx="60">
                  <c:v>44440</c:v>
                </c:pt>
                <c:pt idx="61">
                  <c:v>44470</c:v>
                </c:pt>
                <c:pt idx="62">
                  <c:v>44501</c:v>
                </c:pt>
                <c:pt idx="63">
                  <c:v>44531</c:v>
                </c:pt>
                <c:pt idx="64">
                  <c:v>44562</c:v>
                </c:pt>
                <c:pt idx="65">
                  <c:v>44593</c:v>
                </c:pt>
                <c:pt idx="66">
                  <c:v>44621</c:v>
                </c:pt>
                <c:pt idx="67">
                  <c:v>44652</c:v>
                </c:pt>
                <c:pt idx="68">
                  <c:v>44682</c:v>
                </c:pt>
                <c:pt idx="69">
                  <c:v>44713</c:v>
                </c:pt>
                <c:pt idx="70">
                  <c:v>44743</c:v>
                </c:pt>
                <c:pt idx="71">
                  <c:v>44774</c:v>
                </c:pt>
                <c:pt idx="72">
                  <c:v>44805</c:v>
                </c:pt>
                <c:pt idx="73">
                  <c:v>44835</c:v>
                </c:pt>
                <c:pt idx="74">
                  <c:v>44866</c:v>
                </c:pt>
                <c:pt idx="75">
                  <c:v>44896</c:v>
                </c:pt>
                <c:pt idx="76">
                  <c:v>44927</c:v>
                </c:pt>
                <c:pt idx="77">
                  <c:v>44958</c:v>
                </c:pt>
                <c:pt idx="78">
                  <c:v>44986</c:v>
                </c:pt>
                <c:pt idx="79">
                  <c:v>45017</c:v>
                </c:pt>
                <c:pt idx="80">
                  <c:v>45047</c:v>
                </c:pt>
                <c:pt idx="81">
                  <c:v>45078</c:v>
                </c:pt>
                <c:pt idx="82">
                  <c:v>45108</c:v>
                </c:pt>
                <c:pt idx="83">
                  <c:v>45139</c:v>
                </c:pt>
                <c:pt idx="84">
                  <c:v>45170</c:v>
                </c:pt>
                <c:pt idx="85">
                  <c:v>45200</c:v>
                </c:pt>
                <c:pt idx="86">
                  <c:v>45231</c:v>
                </c:pt>
                <c:pt idx="87">
                  <c:v>45261</c:v>
                </c:pt>
                <c:pt idx="88">
                  <c:v>45292</c:v>
                </c:pt>
                <c:pt idx="89">
                  <c:v>45323</c:v>
                </c:pt>
                <c:pt idx="90">
                  <c:v>45352</c:v>
                </c:pt>
                <c:pt idx="91">
                  <c:v>45383</c:v>
                </c:pt>
                <c:pt idx="92">
                  <c:v>45413</c:v>
                </c:pt>
                <c:pt idx="93">
                  <c:v>45444</c:v>
                </c:pt>
                <c:pt idx="94">
                  <c:v>45474</c:v>
                </c:pt>
                <c:pt idx="95">
                  <c:v>45505</c:v>
                </c:pt>
                <c:pt idx="96">
                  <c:v>45536</c:v>
                </c:pt>
              </c:numCache>
            </c:numRef>
          </c:cat>
          <c:val>
            <c:numRef>
              <c:f>'Ex 23 Updated Caa'!$G$2:$G$98</c:f>
              <c:numCache>
                <c:formatCode>General</c:formatCode>
                <c:ptCount val="97"/>
                <c:pt idx="21">
                  <c:v>0.71</c:v>
                </c:pt>
                <c:pt idx="22">
                  <c:v>2.02</c:v>
                </c:pt>
                <c:pt idx="23">
                  <c:v>2.355</c:v>
                </c:pt>
                <c:pt idx="24">
                  <c:v>2.58</c:v>
                </c:pt>
                <c:pt idx="25">
                  <c:v>2.58</c:v>
                </c:pt>
                <c:pt idx="26">
                  <c:v>1.83</c:v>
                </c:pt>
                <c:pt idx="27">
                  <c:v>1.38</c:v>
                </c:pt>
                <c:pt idx="28">
                  <c:v>1.52</c:v>
                </c:pt>
                <c:pt idx="29">
                  <c:v>1.595</c:v>
                </c:pt>
                <c:pt idx="30">
                  <c:v>1.595</c:v>
                </c:pt>
                <c:pt idx="31">
                  <c:v>1.50999999999999</c:v>
                </c:pt>
                <c:pt idx="32">
                  <c:v>0.88</c:v>
                </c:pt>
                <c:pt idx="33">
                  <c:v>1.47</c:v>
                </c:pt>
                <c:pt idx="34">
                  <c:v>1.7</c:v>
                </c:pt>
                <c:pt idx="35">
                  <c:v>2.0699999999999998</c:v>
                </c:pt>
                <c:pt idx="36">
                  <c:v>1.71</c:v>
                </c:pt>
                <c:pt idx="37">
                  <c:v>1.88</c:v>
                </c:pt>
                <c:pt idx="38">
                  <c:v>2.36</c:v>
                </c:pt>
                <c:pt idx="39">
                  <c:v>2.2999999999999998</c:v>
                </c:pt>
                <c:pt idx="40">
                  <c:v>2.3250000000000002</c:v>
                </c:pt>
                <c:pt idx="41">
                  <c:v>2.4</c:v>
                </c:pt>
                <c:pt idx="42">
                  <c:v>2.7149999999999999</c:v>
                </c:pt>
                <c:pt idx="43">
                  <c:v>4.9950000000000001</c:v>
                </c:pt>
                <c:pt idx="44">
                  <c:v>5.6999999999999904</c:v>
                </c:pt>
                <c:pt idx="45">
                  <c:v>6.0449999999999999</c:v>
                </c:pt>
                <c:pt idx="46">
                  <c:v>6.4499999999999904</c:v>
                </c:pt>
                <c:pt idx="47">
                  <c:v>7.14</c:v>
                </c:pt>
                <c:pt idx="48">
                  <c:v>7.14</c:v>
                </c:pt>
                <c:pt idx="49">
                  <c:v>6.93</c:v>
                </c:pt>
                <c:pt idx="50">
                  <c:v>7.7</c:v>
                </c:pt>
                <c:pt idx="51">
                  <c:v>7.55</c:v>
                </c:pt>
                <c:pt idx="52">
                  <c:v>7.05</c:v>
                </c:pt>
                <c:pt idx="53">
                  <c:v>7.69</c:v>
                </c:pt>
                <c:pt idx="54">
                  <c:v>7.25</c:v>
                </c:pt>
                <c:pt idx="55">
                  <c:v>6.61</c:v>
                </c:pt>
                <c:pt idx="56">
                  <c:v>6.47</c:v>
                </c:pt>
                <c:pt idx="57">
                  <c:v>6.6</c:v>
                </c:pt>
                <c:pt idx="58">
                  <c:v>6.6</c:v>
                </c:pt>
                <c:pt idx="59">
                  <c:v>7.15</c:v>
                </c:pt>
                <c:pt idx="60">
                  <c:v>7</c:v>
                </c:pt>
                <c:pt idx="61">
                  <c:v>5.66</c:v>
                </c:pt>
                <c:pt idx="62">
                  <c:v>5.65</c:v>
                </c:pt>
                <c:pt idx="63">
                  <c:v>5.2649999999999997</c:v>
                </c:pt>
                <c:pt idx="64">
                  <c:v>4.6199999999999903</c:v>
                </c:pt>
                <c:pt idx="65">
                  <c:v>4.63</c:v>
                </c:pt>
                <c:pt idx="66">
                  <c:v>5.19</c:v>
                </c:pt>
                <c:pt idx="67">
                  <c:v>4.5999999999999996</c:v>
                </c:pt>
                <c:pt idx="68">
                  <c:v>4.9400000000000004</c:v>
                </c:pt>
                <c:pt idx="69">
                  <c:v>4.93</c:v>
                </c:pt>
                <c:pt idx="70">
                  <c:v>4.7249999999999996</c:v>
                </c:pt>
                <c:pt idx="71">
                  <c:v>4.78</c:v>
                </c:pt>
                <c:pt idx="72">
                  <c:v>4.5599999999999996</c:v>
                </c:pt>
                <c:pt idx="73">
                  <c:v>4</c:v>
                </c:pt>
                <c:pt idx="74">
                  <c:v>4.1749999999999998</c:v>
                </c:pt>
                <c:pt idx="75">
                  <c:v>4.53</c:v>
                </c:pt>
                <c:pt idx="76">
                  <c:v>4.2</c:v>
                </c:pt>
                <c:pt idx="77">
                  <c:v>3.9749999999999899</c:v>
                </c:pt>
                <c:pt idx="78">
                  <c:v>3.99</c:v>
                </c:pt>
                <c:pt idx="79">
                  <c:v>4.3249999999999904</c:v>
                </c:pt>
                <c:pt idx="80">
                  <c:v>4.2300000000000004</c:v>
                </c:pt>
                <c:pt idx="81">
                  <c:v>4.3499999999999996</c:v>
                </c:pt>
                <c:pt idx="82">
                  <c:v>4.5999999999999996</c:v>
                </c:pt>
                <c:pt idx="83">
                  <c:v>4.63</c:v>
                </c:pt>
                <c:pt idx="84">
                  <c:v>4.6500000000000004</c:v>
                </c:pt>
                <c:pt idx="85">
                  <c:v>4.71</c:v>
                </c:pt>
                <c:pt idx="86">
                  <c:v>4.4000000000000004</c:v>
                </c:pt>
                <c:pt idx="87">
                  <c:v>4.5999999999999996</c:v>
                </c:pt>
                <c:pt idx="88">
                  <c:v>3.94</c:v>
                </c:pt>
                <c:pt idx="89">
                  <c:v>4</c:v>
                </c:pt>
                <c:pt idx="90">
                  <c:v>4.7</c:v>
                </c:pt>
                <c:pt idx="91">
                  <c:v>5.7</c:v>
                </c:pt>
                <c:pt idx="92">
                  <c:v>6.1</c:v>
                </c:pt>
                <c:pt idx="93">
                  <c:v>6.7750000000000004</c:v>
                </c:pt>
                <c:pt idx="94">
                  <c:v>6.4</c:v>
                </c:pt>
                <c:pt idx="95">
                  <c:v>6.14</c:v>
                </c:pt>
                <c:pt idx="96">
                  <c:v>6.53</c:v>
                </c:pt>
              </c:numCache>
            </c:numRef>
          </c:val>
          <c:smooth val="0"/>
          <c:extLst>
            <c:ext xmlns:c16="http://schemas.microsoft.com/office/drawing/2014/chart" uri="{C3380CC4-5D6E-409C-BE32-E72D297353CC}">
              <c16:uniqueId val="{00000001-66CA-4531-A4C4-712BF6EE5AE1}"/>
            </c:ext>
          </c:extLst>
        </c:ser>
        <c:ser>
          <c:idx val="0"/>
          <c:order val="2"/>
          <c:tx>
            <c:strRef>
              <c:f>'Ex 23 Updated Caa'!$H$1</c:f>
              <c:strCache>
                <c:ptCount val="1"/>
                <c:pt idx="0">
                  <c:v>Reinvesting</c:v>
                </c:pt>
              </c:strCache>
            </c:strRef>
          </c:tx>
          <c:spPr>
            <a:ln w="25400" cmpd="sng">
              <a:solidFill>
                <a:srgbClr val="5EB6BC"/>
              </a:solidFill>
              <a:prstDash val="solid"/>
            </a:ln>
          </c:spPr>
          <c:marker>
            <c:symbol val="none"/>
          </c:marker>
          <c:cat>
            <c:numRef>
              <c:f>'Ex 23 Updated Caa'!$E$2:$E$98</c:f>
              <c:numCache>
                <c:formatCode>mmm\ yy</c:formatCode>
                <c:ptCount val="97"/>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pt idx="18">
                  <c:v>43160</c:v>
                </c:pt>
                <c:pt idx="19">
                  <c:v>43191</c:v>
                </c:pt>
                <c:pt idx="20">
                  <c:v>43221</c:v>
                </c:pt>
                <c:pt idx="21">
                  <c:v>43252</c:v>
                </c:pt>
                <c:pt idx="22">
                  <c:v>43282</c:v>
                </c:pt>
                <c:pt idx="23">
                  <c:v>43313</c:v>
                </c:pt>
                <c:pt idx="24">
                  <c:v>43344</c:v>
                </c:pt>
                <c:pt idx="25">
                  <c:v>43374</c:v>
                </c:pt>
                <c:pt idx="26">
                  <c:v>43405</c:v>
                </c:pt>
                <c:pt idx="27">
                  <c:v>43436</c:v>
                </c:pt>
                <c:pt idx="28">
                  <c:v>43466</c:v>
                </c:pt>
                <c:pt idx="29">
                  <c:v>43498</c:v>
                </c:pt>
                <c:pt idx="30">
                  <c:v>43526</c:v>
                </c:pt>
                <c:pt idx="31">
                  <c:v>43556</c:v>
                </c:pt>
                <c:pt idx="32">
                  <c:v>43586</c:v>
                </c:pt>
                <c:pt idx="33">
                  <c:v>43617</c:v>
                </c:pt>
                <c:pt idx="34">
                  <c:v>43647</c:v>
                </c:pt>
                <c:pt idx="35">
                  <c:v>43678</c:v>
                </c:pt>
                <c:pt idx="36">
                  <c:v>43709</c:v>
                </c:pt>
                <c:pt idx="37">
                  <c:v>43739</c:v>
                </c:pt>
                <c:pt idx="38">
                  <c:v>43770</c:v>
                </c:pt>
                <c:pt idx="39">
                  <c:v>43800</c:v>
                </c:pt>
                <c:pt idx="40">
                  <c:v>43831</c:v>
                </c:pt>
                <c:pt idx="41">
                  <c:v>43862</c:v>
                </c:pt>
                <c:pt idx="42">
                  <c:v>43891</c:v>
                </c:pt>
                <c:pt idx="43">
                  <c:v>43922</c:v>
                </c:pt>
                <c:pt idx="44">
                  <c:v>43952</c:v>
                </c:pt>
                <c:pt idx="45">
                  <c:v>43983</c:v>
                </c:pt>
                <c:pt idx="46">
                  <c:v>44013</c:v>
                </c:pt>
                <c:pt idx="47">
                  <c:v>44044</c:v>
                </c:pt>
                <c:pt idx="48">
                  <c:v>44075</c:v>
                </c:pt>
                <c:pt idx="49">
                  <c:v>44105</c:v>
                </c:pt>
                <c:pt idx="50">
                  <c:v>44136</c:v>
                </c:pt>
                <c:pt idx="51">
                  <c:v>44166</c:v>
                </c:pt>
                <c:pt idx="52">
                  <c:v>44197</c:v>
                </c:pt>
                <c:pt idx="53">
                  <c:v>44228</c:v>
                </c:pt>
                <c:pt idx="54">
                  <c:v>44256</c:v>
                </c:pt>
                <c:pt idx="55">
                  <c:v>44287</c:v>
                </c:pt>
                <c:pt idx="56">
                  <c:v>44317</c:v>
                </c:pt>
                <c:pt idx="57">
                  <c:v>44348</c:v>
                </c:pt>
                <c:pt idx="58">
                  <c:v>44378</c:v>
                </c:pt>
                <c:pt idx="59">
                  <c:v>44409</c:v>
                </c:pt>
                <c:pt idx="60">
                  <c:v>44440</c:v>
                </c:pt>
                <c:pt idx="61">
                  <c:v>44470</c:v>
                </c:pt>
                <c:pt idx="62">
                  <c:v>44501</c:v>
                </c:pt>
                <c:pt idx="63">
                  <c:v>44531</c:v>
                </c:pt>
                <c:pt idx="64">
                  <c:v>44562</c:v>
                </c:pt>
                <c:pt idx="65">
                  <c:v>44593</c:v>
                </c:pt>
                <c:pt idx="66">
                  <c:v>44621</c:v>
                </c:pt>
                <c:pt idx="67">
                  <c:v>44652</c:v>
                </c:pt>
                <c:pt idx="68">
                  <c:v>44682</c:v>
                </c:pt>
                <c:pt idx="69">
                  <c:v>44713</c:v>
                </c:pt>
                <c:pt idx="70">
                  <c:v>44743</c:v>
                </c:pt>
                <c:pt idx="71">
                  <c:v>44774</c:v>
                </c:pt>
                <c:pt idx="72">
                  <c:v>44805</c:v>
                </c:pt>
                <c:pt idx="73">
                  <c:v>44835</c:v>
                </c:pt>
                <c:pt idx="74">
                  <c:v>44866</c:v>
                </c:pt>
                <c:pt idx="75">
                  <c:v>44896</c:v>
                </c:pt>
                <c:pt idx="76">
                  <c:v>44927</c:v>
                </c:pt>
                <c:pt idx="77">
                  <c:v>44958</c:v>
                </c:pt>
                <c:pt idx="78">
                  <c:v>44986</c:v>
                </c:pt>
                <c:pt idx="79">
                  <c:v>45017</c:v>
                </c:pt>
                <c:pt idx="80">
                  <c:v>45047</c:v>
                </c:pt>
                <c:pt idx="81">
                  <c:v>45078</c:v>
                </c:pt>
                <c:pt idx="82">
                  <c:v>45108</c:v>
                </c:pt>
                <c:pt idx="83">
                  <c:v>45139</c:v>
                </c:pt>
                <c:pt idx="84">
                  <c:v>45170</c:v>
                </c:pt>
                <c:pt idx="85">
                  <c:v>45200</c:v>
                </c:pt>
                <c:pt idx="86">
                  <c:v>45231</c:v>
                </c:pt>
                <c:pt idx="87">
                  <c:v>45261</c:v>
                </c:pt>
                <c:pt idx="88">
                  <c:v>45292</c:v>
                </c:pt>
                <c:pt idx="89">
                  <c:v>45323</c:v>
                </c:pt>
                <c:pt idx="90">
                  <c:v>45352</c:v>
                </c:pt>
                <c:pt idx="91">
                  <c:v>45383</c:v>
                </c:pt>
                <c:pt idx="92">
                  <c:v>45413</c:v>
                </c:pt>
                <c:pt idx="93">
                  <c:v>45444</c:v>
                </c:pt>
                <c:pt idx="94">
                  <c:v>45474</c:v>
                </c:pt>
                <c:pt idx="95">
                  <c:v>45505</c:v>
                </c:pt>
                <c:pt idx="96">
                  <c:v>45536</c:v>
                </c:pt>
              </c:numCache>
            </c:numRef>
          </c:cat>
          <c:val>
            <c:numRef>
              <c:f>'Ex 23 Updated Caa'!$H$2:$H$98</c:f>
              <c:numCache>
                <c:formatCode>General</c:formatCode>
                <c:ptCount val="97"/>
                <c:pt idx="0">
                  <c:v>1</c:v>
                </c:pt>
                <c:pt idx="1">
                  <c:v>1.1000000000000001</c:v>
                </c:pt>
                <c:pt idx="2">
                  <c:v>1.26</c:v>
                </c:pt>
                <c:pt idx="3">
                  <c:v>1.17</c:v>
                </c:pt>
                <c:pt idx="4">
                  <c:v>1.1000000000000001</c:v>
                </c:pt>
                <c:pt idx="5">
                  <c:v>1</c:v>
                </c:pt>
                <c:pt idx="6">
                  <c:v>0.91500000000000004</c:v>
                </c:pt>
                <c:pt idx="7">
                  <c:v>1.1599999999999999</c:v>
                </c:pt>
                <c:pt idx="8">
                  <c:v>1.1000000000000001</c:v>
                </c:pt>
                <c:pt idx="9">
                  <c:v>0.95499999999999996</c:v>
                </c:pt>
                <c:pt idx="10">
                  <c:v>1.1399999999999999</c:v>
                </c:pt>
                <c:pt idx="11">
                  <c:v>1.34</c:v>
                </c:pt>
                <c:pt idx="12">
                  <c:v>1.2</c:v>
                </c:pt>
                <c:pt idx="13">
                  <c:v>1.34</c:v>
                </c:pt>
                <c:pt idx="14">
                  <c:v>1.1200000000000001</c:v>
                </c:pt>
                <c:pt idx="15">
                  <c:v>1.68</c:v>
                </c:pt>
                <c:pt idx="16">
                  <c:v>2</c:v>
                </c:pt>
                <c:pt idx="17">
                  <c:v>1.8</c:v>
                </c:pt>
                <c:pt idx="18">
                  <c:v>1.74</c:v>
                </c:pt>
                <c:pt idx="19">
                  <c:v>1.67</c:v>
                </c:pt>
                <c:pt idx="20">
                  <c:v>1.74</c:v>
                </c:pt>
                <c:pt idx="21">
                  <c:v>1.76</c:v>
                </c:pt>
                <c:pt idx="22">
                  <c:v>1.655</c:v>
                </c:pt>
                <c:pt idx="23">
                  <c:v>1.6</c:v>
                </c:pt>
                <c:pt idx="24">
                  <c:v>1.7</c:v>
                </c:pt>
                <c:pt idx="25">
                  <c:v>1.73</c:v>
                </c:pt>
                <c:pt idx="26">
                  <c:v>1.67</c:v>
                </c:pt>
                <c:pt idx="27">
                  <c:v>1.7450000000000001</c:v>
                </c:pt>
                <c:pt idx="28">
                  <c:v>1.67</c:v>
                </c:pt>
                <c:pt idx="29">
                  <c:v>1.7</c:v>
                </c:pt>
                <c:pt idx="30">
                  <c:v>1.75</c:v>
                </c:pt>
                <c:pt idx="31">
                  <c:v>1.75</c:v>
                </c:pt>
                <c:pt idx="32">
                  <c:v>1.7450000000000001</c:v>
                </c:pt>
                <c:pt idx="33">
                  <c:v>2</c:v>
                </c:pt>
                <c:pt idx="34">
                  <c:v>1.93</c:v>
                </c:pt>
                <c:pt idx="35">
                  <c:v>2.2000000000000002</c:v>
                </c:pt>
                <c:pt idx="36">
                  <c:v>2.1</c:v>
                </c:pt>
                <c:pt idx="37">
                  <c:v>2.2000000000000002</c:v>
                </c:pt>
                <c:pt idx="38">
                  <c:v>2.42</c:v>
                </c:pt>
                <c:pt idx="39">
                  <c:v>2.2999999999999998</c:v>
                </c:pt>
                <c:pt idx="40">
                  <c:v>2.2999999999999998</c:v>
                </c:pt>
                <c:pt idx="41">
                  <c:v>2.09499999999999</c:v>
                </c:pt>
                <c:pt idx="42">
                  <c:v>2.875</c:v>
                </c:pt>
                <c:pt idx="43">
                  <c:v>5</c:v>
                </c:pt>
                <c:pt idx="44">
                  <c:v>5.5</c:v>
                </c:pt>
                <c:pt idx="45">
                  <c:v>5.7</c:v>
                </c:pt>
                <c:pt idx="46">
                  <c:v>5.84</c:v>
                </c:pt>
                <c:pt idx="47">
                  <c:v>5.9649999999999999</c:v>
                </c:pt>
                <c:pt idx="48">
                  <c:v>6.27</c:v>
                </c:pt>
                <c:pt idx="49">
                  <c:v>6.31</c:v>
                </c:pt>
                <c:pt idx="50">
                  <c:v>6.4050000000000002</c:v>
                </c:pt>
                <c:pt idx="51">
                  <c:v>6.2050000000000001</c:v>
                </c:pt>
                <c:pt idx="52">
                  <c:v>6.2050000000000001</c:v>
                </c:pt>
                <c:pt idx="53">
                  <c:v>6.1950000000000003</c:v>
                </c:pt>
                <c:pt idx="54">
                  <c:v>5.82</c:v>
                </c:pt>
                <c:pt idx="55">
                  <c:v>5.5</c:v>
                </c:pt>
                <c:pt idx="56">
                  <c:v>5.48</c:v>
                </c:pt>
                <c:pt idx="57">
                  <c:v>5.3</c:v>
                </c:pt>
                <c:pt idx="58">
                  <c:v>5</c:v>
                </c:pt>
                <c:pt idx="59">
                  <c:v>4.9000000000000004</c:v>
                </c:pt>
                <c:pt idx="60">
                  <c:v>4.57</c:v>
                </c:pt>
                <c:pt idx="61">
                  <c:v>4</c:v>
                </c:pt>
                <c:pt idx="62">
                  <c:v>3.88</c:v>
                </c:pt>
                <c:pt idx="63">
                  <c:v>3.54</c:v>
                </c:pt>
                <c:pt idx="64">
                  <c:v>3.4649999999999999</c:v>
                </c:pt>
                <c:pt idx="65">
                  <c:v>3.32</c:v>
                </c:pt>
                <c:pt idx="66">
                  <c:v>3.2</c:v>
                </c:pt>
                <c:pt idx="67">
                  <c:v>2.94</c:v>
                </c:pt>
                <c:pt idx="68">
                  <c:v>3.07</c:v>
                </c:pt>
                <c:pt idx="69">
                  <c:v>3.29</c:v>
                </c:pt>
                <c:pt idx="70">
                  <c:v>2.92</c:v>
                </c:pt>
                <c:pt idx="71">
                  <c:v>2.91</c:v>
                </c:pt>
                <c:pt idx="72">
                  <c:v>2.94</c:v>
                </c:pt>
                <c:pt idx="73">
                  <c:v>2.86</c:v>
                </c:pt>
                <c:pt idx="74">
                  <c:v>3.16</c:v>
                </c:pt>
                <c:pt idx="75">
                  <c:v>3.3</c:v>
                </c:pt>
                <c:pt idx="76">
                  <c:v>3.3</c:v>
                </c:pt>
                <c:pt idx="77">
                  <c:v>3.2</c:v>
                </c:pt>
                <c:pt idx="78">
                  <c:v>3.34</c:v>
                </c:pt>
                <c:pt idx="79">
                  <c:v>3.395</c:v>
                </c:pt>
                <c:pt idx="80">
                  <c:v>3.22</c:v>
                </c:pt>
                <c:pt idx="81">
                  <c:v>3.72</c:v>
                </c:pt>
                <c:pt idx="82">
                  <c:v>3.605</c:v>
                </c:pt>
                <c:pt idx="83">
                  <c:v>3.45</c:v>
                </c:pt>
                <c:pt idx="84">
                  <c:v>3.58</c:v>
                </c:pt>
                <c:pt idx="85">
                  <c:v>3.5</c:v>
                </c:pt>
                <c:pt idx="86">
                  <c:v>3.25</c:v>
                </c:pt>
                <c:pt idx="87">
                  <c:v>3.71</c:v>
                </c:pt>
                <c:pt idx="88">
                  <c:v>3.25</c:v>
                </c:pt>
                <c:pt idx="89">
                  <c:v>3.34</c:v>
                </c:pt>
                <c:pt idx="90">
                  <c:v>3.7250000000000001</c:v>
                </c:pt>
                <c:pt idx="91">
                  <c:v>4.3650000000000002</c:v>
                </c:pt>
                <c:pt idx="92">
                  <c:v>4.5</c:v>
                </c:pt>
                <c:pt idx="93">
                  <c:v>5.25</c:v>
                </c:pt>
                <c:pt idx="94">
                  <c:v>4.6900000000000004</c:v>
                </c:pt>
                <c:pt idx="95">
                  <c:v>4.57</c:v>
                </c:pt>
                <c:pt idx="96">
                  <c:v>4.6050000000000004</c:v>
                </c:pt>
              </c:numCache>
            </c:numRef>
          </c:val>
          <c:smooth val="0"/>
          <c:extLst>
            <c:ext xmlns:c16="http://schemas.microsoft.com/office/drawing/2014/chart" uri="{C3380CC4-5D6E-409C-BE32-E72D297353CC}">
              <c16:uniqueId val="{00000002-66CA-4531-A4C4-712BF6EE5AE1}"/>
            </c:ext>
          </c:extLst>
        </c:ser>
        <c:dLbls>
          <c:showLegendKey val="0"/>
          <c:showVal val="0"/>
          <c:showCatName val="0"/>
          <c:showSerName val="0"/>
          <c:showPercent val="0"/>
          <c:showBubbleSize val="0"/>
        </c:dLbls>
        <c:smooth val="0"/>
        <c:axId val="1327709320"/>
        <c:axId val="1327711840"/>
        <c:extLst/>
      </c:lineChart>
      <c:dateAx>
        <c:axId val="1327709320"/>
        <c:scaling>
          <c:orientation val="minMax"/>
          <c:min val="42614"/>
        </c:scaling>
        <c:delete val="0"/>
        <c:axPos val="b"/>
        <c:numFmt formatCode="[$-409]mmm\-yy;@" sourceLinked="0"/>
        <c:majorTickMark val="out"/>
        <c:minorTickMark val="none"/>
        <c:tickLblPos val="low"/>
        <c:spPr>
          <a:ln w="3175">
            <a:solidFill>
              <a:srgbClr val="45484B"/>
            </a:solidFill>
            <a:prstDash val="solid"/>
          </a:ln>
          <a:effectLst/>
        </c:spPr>
        <c:txPr>
          <a:bodyPr rot="0" vert="horz"/>
          <a:lstStyle/>
          <a:p>
            <a:pPr>
              <a:defRPr sz="900"/>
            </a:pPr>
            <a:endParaRPr lang="en-US"/>
          </a:p>
        </c:txPr>
        <c:crossAx val="1327711840"/>
        <c:crosses val="autoZero"/>
        <c:auto val="0"/>
        <c:lblOffset val="100"/>
        <c:baseTimeUnit val="months"/>
        <c:majorUnit val="12"/>
        <c:majorTimeUnit val="months"/>
      </c:dateAx>
      <c:valAx>
        <c:axId val="1327711840"/>
        <c:scaling>
          <c:orientation val="minMax"/>
        </c:scaling>
        <c:delete val="0"/>
        <c:axPos val="l"/>
        <c:majorGridlines>
          <c:spPr>
            <a:ln w="3175">
              <a:solidFill>
                <a:srgbClr val="D7DAD6"/>
              </a:solidFill>
              <a:prstDash val="solid"/>
            </a:ln>
          </c:spPr>
        </c:majorGridlines>
        <c:title>
          <c:tx>
            <c:rich>
              <a:bodyPr/>
              <a:lstStyle/>
              <a:p>
                <a:pPr>
                  <a:defRPr/>
                </a:pPr>
                <a:r>
                  <a:rPr lang="en-GB"/>
                  <a:t>Caa Bucket %</a:t>
                </a:r>
              </a:p>
            </c:rich>
          </c:tx>
          <c:layout>
            <c:manualLayout>
              <c:xMode val="edge"/>
              <c:yMode val="edge"/>
              <c:x val="1.3121913574006931E-2"/>
              <c:y val="0.37995675835628667"/>
            </c:manualLayout>
          </c:layout>
          <c:overlay val="0"/>
        </c:title>
        <c:numFmt formatCode="General" sourceLinked="1"/>
        <c:majorTickMark val="none"/>
        <c:minorTickMark val="none"/>
        <c:tickLblPos val="low"/>
        <c:spPr>
          <a:ln w="25400">
            <a:noFill/>
          </a:ln>
          <a:effectLst/>
        </c:spPr>
        <c:crossAx val="1327709320"/>
        <c:crossesAt val="1"/>
        <c:crossBetween val="between"/>
      </c:valAx>
      <c:spPr>
        <a:solidFill>
          <a:srgbClr val="FFFFFF"/>
        </a:solidFill>
        <a:ln w="25400">
          <a:noFill/>
        </a:ln>
      </c:spPr>
    </c:plotArea>
    <c:legend>
      <c:legendPos val="t"/>
      <c:layout>
        <c:manualLayout>
          <c:xMode val="edge"/>
          <c:yMode val="edge"/>
          <c:x val="3.569460067491563E-2"/>
          <c:y val="2.4691358024691357E-2"/>
          <c:w val="0.75489282589676288"/>
          <c:h val="5.5555555555555552E-2"/>
        </c:manualLayout>
      </c:layout>
      <c:overlay val="0"/>
      <c:spPr>
        <a:noFill/>
        <a:ln w="25400">
          <a:noFill/>
        </a:ln>
        <a:effectLst/>
        <a:extLst>
          <a:ext uri="{909E8E84-426E-40DD-AFC4-6F175D3DCCD1}">
            <a14:hiddenFill xmlns:a14="http://schemas.microsoft.com/office/drawing/2010/main">
              <a:noFill/>
            </a14:hiddenFill>
          </a:ext>
        </a:extLst>
      </c:sp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a:noFill/>
    </a:ln>
    <a:effectLst/>
  </c:spPr>
  <c:txPr>
    <a:bodyPr/>
    <a:lstStyle/>
    <a:p>
      <a:pPr>
        <a:defRPr sz="1000" b="0" i="0" u="none" strike="noStrike" baseline="0">
          <a:solidFill>
            <a:srgbClr val="000000"/>
          </a:solidFill>
          <a:latin typeface="GT America Regular" pitchFamily="2" charset="0"/>
          <a:ea typeface="GT America Regular" pitchFamily="2" charset="0"/>
          <a:cs typeface="GT America Regular" pitchFamily="2"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EF39E-7396-194D-B313-AD1445050E48}"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49BF9-57E4-F54B-9DD8-4601EF62728E}" type="slidenum">
              <a:rPr lang="en-US" smtClean="0"/>
              <a:t>‹#›</a:t>
            </a:fld>
            <a:endParaRPr lang="en-US"/>
          </a:p>
        </p:txBody>
      </p:sp>
    </p:spTree>
    <p:extLst>
      <p:ext uri="{BB962C8B-B14F-4D97-AF65-F5344CB8AC3E}">
        <p14:creationId xmlns:p14="http://schemas.microsoft.com/office/powerpoint/2010/main" val="23394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4B2DE-5488-4A99-8C52-B7A8EFA28E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C517F20-BE89-E0CE-0F16-FD77DCAF768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2B87D7-8EED-4E41-8011-6D39785812F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1/28/2025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11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49BF9-57E4-F54B-9DD8-4601EF627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8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49BF9-57E4-F54B-9DD8-4601EF627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19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49BF9-57E4-F54B-9DD8-4601EF627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556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hyperlink" Target="http://www.moodys.com/" TargetMode="External"/><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pic>
        <p:nvPicPr>
          <p:cNvPr id="7" name="Picture 6" descr="A blue and black background&#10;&#10;Description automatically generated">
            <a:extLst>
              <a:ext uri="{FF2B5EF4-FFF2-40B4-BE49-F238E27FC236}">
                <a16:creationId xmlns:a16="http://schemas.microsoft.com/office/drawing/2014/main" id="{78834B98-F94F-BBE0-213C-85AFCDC4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0" y="-1"/>
            <a:ext cx="12192000" cy="6858000"/>
          </a:xfrm>
          <a:prstGeom prst="rect">
            <a:avLst/>
          </a:prstGeom>
        </p:spPr>
      </p:pic>
      <p:sp>
        <p:nvSpPr>
          <p:cNvPr id="10" name="Freeform 5">
            <a:extLst>
              <a:ext uri="{FF2B5EF4-FFF2-40B4-BE49-F238E27FC236}">
                <a16:creationId xmlns:a16="http://schemas.microsoft.com/office/drawing/2014/main" id="{D38E589A-C29C-8E0A-54D9-0FD61209638A}"/>
              </a:ext>
            </a:extLst>
          </p:cNvPr>
          <p:cNvSpPr/>
          <p:nvPr userDrawn="1"/>
        </p:nvSpPr>
        <p:spPr bwMode="black">
          <a:xfrm>
            <a:off x="539749" y="502825"/>
            <a:ext cx="11098213" cy="1839149"/>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solidFill>
                <a:schemeClr val="tx1"/>
              </a:solidFill>
            </a:endParaRPr>
          </a:p>
        </p:txBody>
      </p:sp>
      <p:sp>
        <p:nvSpPr>
          <p:cNvPr id="12" name="Text Placeholder 11">
            <a:extLst>
              <a:ext uri="{FF2B5EF4-FFF2-40B4-BE49-F238E27FC236}">
                <a16:creationId xmlns:a16="http://schemas.microsoft.com/office/drawing/2014/main" id="{E72AFBB8-BCA9-94F3-D205-3A4D41E4862E}"/>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a:t>Title Department</a:t>
            </a:r>
          </a:p>
        </p:txBody>
      </p:sp>
      <p:sp>
        <p:nvSpPr>
          <p:cNvPr id="3" name="Date Placeholder 3">
            <a:extLst>
              <a:ext uri="{FF2B5EF4-FFF2-40B4-BE49-F238E27FC236}">
                <a16:creationId xmlns:a16="http://schemas.microsoft.com/office/drawing/2014/main" id="{7A00869A-4EEC-6377-9755-BE0859C5FBE0}"/>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a:p>
        </p:txBody>
      </p:sp>
      <p:sp>
        <p:nvSpPr>
          <p:cNvPr id="13" name="Text Placeholder 12">
            <a:extLst>
              <a:ext uri="{FF2B5EF4-FFF2-40B4-BE49-F238E27FC236}">
                <a16:creationId xmlns:a16="http://schemas.microsoft.com/office/drawing/2014/main" id="{C423DB64-C228-437F-B60D-1E1BE27A7AAF}"/>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Single presenter</a:t>
            </a:r>
          </a:p>
        </p:txBody>
      </p:sp>
      <p:sp>
        <p:nvSpPr>
          <p:cNvPr id="16" name="Text Placeholder 15">
            <a:extLst>
              <a:ext uri="{FF2B5EF4-FFF2-40B4-BE49-F238E27FC236}">
                <a16:creationId xmlns:a16="http://schemas.microsoft.com/office/drawing/2014/main" id="{98C70801-2682-CDF2-4AEE-21379A10EAB6}"/>
              </a:ext>
            </a:extLst>
          </p:cNvPr>
          <p:cNvSpPr>
            <a:spLocks noGrp="1"/>
          </p:cNvSpPr>
          <p:nvPr>
            <p:ph type="body" sz="quarter" idx="100" hasCustomPrompt="1"/>
          </p:nvPr>
        </p:nvSpPr>
        <p:spPr>
          <a:xfrm>
            <a:off x="546099" y="3014450"/>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1</a:t>
            </a:r>
          </a:p>
        </p:txBody>
      </p:sp>
      <p:sp>
        <p:nvSpPr>
          <p:cNvPr id="18" name="Text Placeholder 17">
            <a:extLst>
              <a:ext uri="{FF2B5EF4-FFF2-40B4-BE49-F238E27FC236}">
                <a16:creationId xmlns:a16="http://schemas.microsoft.com/office/drawing/2014/main" id="{94B37353-6985-FCA6-CD38-4B2A083EC280}"/>
              </a:ext>
            </a:extLst>
          </p:cNvPr>
          <p:cNvSpPr>
            <a:spLocks noGrp="1"/>
          </p:cNvSpPr>
          <p:nvPr>
            <p:ph type="body" sz="quarter" idx="101" hasCustomPrompt="1"/>
          </p:nvPr>
        </p:nvSpPr>
        <p:spPr>
          <a:xfrm>
            <a:off x="3386138" y="3009900"/>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2</a:t>
            </a:r>
          </a:p>
        </p:txBody>
      </p:sp>
      <p:sp>
        <p:nvSpPr>
          <p:cNvPr id="20" name="Text Placeholder 19">
            <a:extLst>
              <a:ext uri="{FF2B5EF4-FFF2-40B4-BE49-F238E27FC236}">
                <a16:creationId xmlns:a16="http://schemas.microsoft.com/office/drawing/2014/main" id="{6BA32A09-37DC-FCBC-7D07-E937258863A2}"/>
              </a:ext>
            </a:extLst>
          </p:cNvPr>
          <p:cNvSpPr>
            <a:spLocks noGrp="1"/>
          </p:cNvSpPr>
          <p:nvPr>
            <p:ph type="body" sz="quarter" idx="102" hasCustomPrompt="1"/>
          </p:nvPr>
        </p:nvSpPr>
        <p:spPr>
          <a:xfrm>
            <a:off x="6194425" y="3009900"/>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3</a:t>
            </a:r>
          </a:p>
        </p:txBody>
      </p:sp>
      <p:sp>
        <p:nvSpPr>
          <p:cNvPr id="2" name="Title 1">
            <a:extLst>
              <a:ext uri="{FF2B5EF4-FFF2-40B4-BE49-F238E27FC236}">
                <a16:creationId xmlns:a16="http://schemas.microsoft.com/office/drawing/2014/main" id="{3088E214-49DC-F96D-B5B4-49DCAA93C0D2}"/>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6864836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33748-ED34-E7AE-787B-D4DA9BB7C4F8}"/>
              </a:ext>
            </a:extLst>
          </p:cNvPr>
          <p:cNvSpPr/>
          <p:nvPr/>
        </p:nvSpPr>
        <p:spPr bwMode="hidden">
          <a:xfrm>
            <a:off x="0" y="0"/>
            <a:ext cx="4051300"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lines on a black background&#10;&#10;Description automatically generated">
            <a:extLst>
              <a:ext uri="{FF2B5EF4-FFF2-40B4-BE49-F238E27FC236}">
                <a16:creationId xmlns:a16="http://schemas.microsoft.com/office/drawing/2014/main" id="{A1C86A7D-867C-38DB-B865-B67E5D7B6F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0" y="0"/>
            <a:ext cx="4051300" cy="6851650"/>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9" name="Freeform 5">
            <a:extLst>
              <a:ext uri="{FF2B5EF4-FFF2-40B4-BE49-F238E27FC236}">
                <a16:creationId xmlns:a16="http://schemas.microsoft.com/office/drawing/2014/main" id="{9CD8C04C-1D78-487C-A015-9D171A470544}"/>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8" name="Title 7">
            <a:extLst>
              <a:ext uri="{FF2B5EF4-FFF2-40B4-BE49-F238E27FC236}">
                <a16:creationId xmlns:a16="http://schemas.microsoft.com/office/drawing/2014/main" id="{206CF7A0-1025-798C-4F78-6E1CEC419EB2}"/>
              </a:ext>
            </a:extLst>
          </p:cNvPr>
          <p:cNvSpPr>
            <a:spLocks noGrp="1"/>
          </p:cNvSpPr>
          <p:nvPr>
            <p:ph type="title" hasCustomPrompt="1"/>
          </p:nvPr>
        </p:nvSpPr>
        <p:spPr>
          <a:xfrm rot="16200000">
            <a:off x="-1539398" y="2088041"/>
            <a:ext cx="5037774" cy="1958972"/>
          </a:xfrm>
        </p:spPr>
        <p:txBody>
          <a:bodyPr anchor="ctr"/>
          <a:lstStyle>
            <a:lvl1pPr algn="r">
              <a:lnSpc>
                <a:spcPct val="100000"/>
              </a:lnSpc>
              <a:defRPr sz="9600">
                <a:solidFill>
                  <a:schemeClr val="bg1"/>
                </a:solidFill>
              </a:defRPr>
            </a:lvl1pPr>
          </a:lstStyle>
          <a:p>
            <a:r>
              <a:rPr lang="en-US"/>
              <a:t>Edit title</a:t>
            </a:r>
          </a:p>
        </p:txBody>
      </p:sp>
      <p:sp>
        <p:nvSpPr>
          <p:cNvPr id="11" name="Content Placeholder 14">
            <a:extLst>
              <a:ext uri="{FF2B5EF4-FFF2-40B4-BE49-F238E27FC236}">
                <a16:creationId xmlns:a16="http://schemas.microsoft.com/office/drawing/2014/main" id="{79C31469-D237-4EA8-F1C3-B47BCC277981}"/>
              </a:ext>
            </a:extLst>
          </p:cNvPr>
          <p:cNvSpPr>
            <a:spLocks noGrp="1"/>
          </p:cNvSpPr>
          <p:nvPr>
            <p:ph sz="quarter" idx="18"/>
          </p:nvPr>
        </p:nvSpPr>
        <p:spPr>
          <a:xfrm>
            <a:off x="4781551" y="1125147"/>
            <a:ext cx="3434663" cy="5040315"/>
          </a:xfrm>
        </p:spPr>
        <p:txBody>
          <a:bodyPr>
            <a:normAutofit/>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4">
            <a:extLst>
              <a:ext uri="{FF2B5EF4-FFF2-40B4-BE49-F238E27FC236}">
                <a16:creationId xmlns:a16="http://schemas.microsoft.com/office/drawing/2014/main" id="{E38CD9FA-DA45-C534-5220-93740ACA0EFE}"/>
              </a:ext>
            </a:extLst>
          </p:cNvPr>
          <p:cNvSpPr>
            <a:spLocks noGrp="1"/>
          </p:cNvSpPr>
          <p:nvPr>
            <p:ph sz="quarter" idx="19"/>
          </p:nvPr>
        </p:nvSpPr>
        <p:spPr>
          <a:xfrm>
            <a:off x="8423565" y="1125147"/>
            <a:ext cx="3214397" cy="5040315"/>
          </a:xfrm>
        </p:spPr>
        <p:txBody>
          <a:bodyPr>
            <a:normAutofit/>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803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2023265"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ue lines on a black background&#10;&#10;Description automatically generated">
            <a:extLst>
              <a:ext uri="{FF2B5EF4-FFF2-40B4-BE49-F238E27FC236}">
                <a16:creationId xmlns:a16="http://schemas.microsoft.com/office/drawing/2014/main" id="{43506656-89E5-4D3B-4C51-0386CED5F1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5901"/>
          <a:stretch/>
        </p:blipFill>
        <p:spPr bwMode="hidden">
          <a:xfrm>
            <a:off x="0" y="-3175"/>
            <a:ext cx="2023265" cy="6861175"/>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8" name="Title 7">
            <a:extLst>
              <a:ext uri="{FF2B5EF4-FFF2-40B4-BE49-F238E27FC236}">
                <a16:creationId xmlns:a16="http://schemas.microsoft.com/office/drawing/2014/main" id="{FA4C2D89-5A83-CD6F-2299-7919A799DEE8}"/>
              </a:ext>
            </a:extLst>
          </p:cNvPr>
          <p:cNvSpPr>
            <a:spLocks noGrp="1"/>
          </p:cNvSpPr>
          <p:nvPr>
            <p:ph type="title" hasCustomPrompt="1"/>
          </p:nvPr>
        </p:nvSpPr>
        <p:spPr>
          <a:xfrm rot="16200000">
            <a:off x="-1539398" y="2088041"/>
            <a:ext cx="5037774" cy="1958972"/>
          </a:xfrm>
        </p:spPr>
        <p:txBody>
          <a:bodyPr anchor="ctr"/>
          <a:lstStyle>
            <a:lvl1pPr algn="r">
              <a:lnSpc>
                <a:spcPct val="100000"/>
              </a:lnSpc>
              <a:defRPr sz="9600">
                <a:solidFill>
                  <a:schemeClr val="bg1"/>
                </a:solidFill>
              </a:defRPr>
            </a:lvl1pPr>
          </a:lstStyle>
          <a:p>
            <a:r>
              <a:rPr lang="en-US"/>
              <a:t>Edit title</a:t>
            </a:r>
          </a:p>
        </p:txBody>
      </p:sp>
      <p:sp>
        <p:nvSpPr>
          <p:cNvPr id="14" name="Content Placeholder 14">
            <a:extLst>
              <a:ext uri="{FF2B5EF4-FFF2-40B4-BE49-F238E27FC236}">
                <a16:creationId xmlns:a16="http://schemas.microsoft.com/office/drawing/2014/main" id="{7F7D1AB4-84B1-ADE1-C7F9-49B0C5FF2260}"/>
              </a:ext>
            </a:extLst>
          </p:cNvPr>
          <p:cNvSpPr>
            <a:spLocks noGrp="1"/>
          </p:cNvSpPr>
          <p:nvPr>
            <p:ph sz="quarter" idx="18"/>
          </p:nvPr>
        </p:nvSpPr>
        <p:spPr>
          <a:xfrm>
            <a:off x="3367089" y="1125147"/>
            <a:ext cx="2614612" cy="5040315"/>
          </a:xfrm>
        </p:spPr>
        <p:txBody>
          <a:bodyPr>
            <a:normAutofit/>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6D78DEDE-E51D-2DA8-81C0-6DE1149263B8}"/>
              </a:ext>
            </a:extLst>
          </p:cNvPr>
          <p:cNvSpPr>
            <a:spLocks noGrp="1"/>
          </p:cNvSpPr>
          <p:nvPr>
            <p:ph sz="quarter" idx="19"/>
          </p:nvPr>
        </p:nvSpPr>
        <p:spPr>
          <a:xfrm>
            <a:off x="6199189" y="1125147"/>
            <a:ext cx="2614612" cy="5040315"/>
          </a:xfrm>
        </p:spPr>
        <p:txBody>
          <a:bodyPr>
            <a:normAutofit/>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a:extLst>
              <a:ext uri="{FF2B5EF4-FFF2-40B4-BE49-F238E27FC236}">
                <a16:creationId xmlns:a16="http://schemas.microsoft.com/office/drawing/2014/main" id="{D7068E9D-638D-F265-198A-5531D05A58CD}"/>
              </a:ext>
            </a:extLst>
          </p:cNvPr>
          <p:cNvSpPr>
            <a:spLocks noGrp="1"/>
          </p:cNvSpPr>
          <p:nvPr>
            <p:ph sz="quarter" idx="20"/>
          </p:nvPr>
        </p:nvSpPr>
        <p:spPr>
          <a:xfrm>
            <a:off x="9023350" y="1125147"/>
            <a:ext cx="2614612" cy="5040315"/>
          </a:xfrm>
        </p:spPr>
        <p:txBody>
          <a:bodyPr>
            <a:normAutofit/>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088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 Short title">
    <p:bg>
      <p:bgPr>
        <a:solidFill>
          <a:schemeClr val="bg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6732315D-1057-6521-C359-22C1DAF4964C}"/>
              </a:ext>
            </a:extLst>
          </p:cNvPr>
          <p:cNvSpPr/>
          <p:nvPr/>
        </p:nvSpPr>
        <p:spPr>
          <a:xfrm>
            <a:off x="3367088" y="552449"/>
            <a:ext cx="8267463" cy="5677842"/>
          </a:xfrm>
          <a:custGeom>
            <a:avLst/>
            <a:gdLst>
              <a:gd name="connsiteX0" fmla="*/ 6722902 w 8267463"/>
              <a:gd name="connsiteY0" fmla="*/ 0 h 5677842"/>
              <a:gd name="connsiteX1" fmla="*/ 8267463 w 8267463"/>
              <a:gd name="connsiteY1" fmla="*/ 0 h 5677842"/>
              <a:gd name="connsiteX2" fmla="*/ 8267463 w 8267463"/>
              <a:gd name="connsiteY2" fmla="*/ 1419448 h 5677842"/>
              <a:gd name="connsiteX3" fmla="*/ 7275694 w 8267463"/>
              <a:gd name="connsiteY3" fmla="*/ 2749701 h 5677842"/>
              <a:gd name="connsiteX4" fmla="*/ 6942385 w 8267463"/>
              <a:gd name="connsiteY4" fmla="*/ 2749701 h 5677842"/>
              <a:gd name="connsiteX5" fmla="*/ 7381363 w 8267463"/>
              <a:gd name="connsiteY5" fmla="*/ 1541121 h 5677842"/>
              <a:gd name="connsiteX6" fmla="*/ 6722902 w 8267463"/>
              <a:gd name="connsiteY6" fmla="*/ 1541121 h 5677842"/>
              <a:gd name="connsiteX7" fmla="*/ 0 w 8267463"/>
              <a:gd name="connsiteY7" fmla="*/ 0 h 5677842"/>
              <a:gd name="connsiteX8" fmla="*/ 2268085 w 8267463"/>
              <a:gd name="connsiteY8" fmla="*/ 0 h 5677842"/>
              <a:gd name="connsiteX9" fmla="*/ 2975321 w 8267463"/>
              <a:gd name="connsiteY9" fmla="*/ 2920028 h 5677842"/>
              <a:gd name="connsiteX10" fmla="*/ 3146041 w 8267463"/>
              <a:gd name="connsiteY10" fmla="*/ 3731148 h 5677842"/>
              <a:gd name="connsiteX11" fmla="*/ 3316761 w 8267463"/>
              <a:gd name="connsiteY11" fmla="*/ 2920028 h 5677842"/>
              <a:gd name="connsiteX12" fmla="*/ 4024010 w 8267463"/>
              <a:gd name="connsiteY12" fmla="*/ 0 h 5677842"/>
              <a:gd name="connsiteX13" fmla="*/ 6292082 w 8267463"/>
              <a:gd name="connsiteY13" fmla="*/ 0 h 5677842"/>
              <a:gd name="connsiteX14" fmla="*/ 6292082 w 8267463"/>
              <a:gd name="connsiteY14" fmla="*/ 5677842 h 5677842"/>
              <a:gd name="connsiteX15" fmla="*/ 4836940 w 8267463"/>
              <a:gd name="connsiteY15" fmla="*/ 5677842 h 5677842"/>
              <a:gd name="connsiteX16" fmla="*/ 4836940 w 8267463"/>
              <a:gd name="connsiteY16" fmla="*/ 1995360 h 5677842"/>
              <a:gd name="connsiteX17" fmla="*/ 4633708 w 8267463"/>
              <a:gd name="connsiteY17" fmla="*/ 2838921 h 5677842"/>
              <a:gd name="connsiteX18" fmla="*/ 3877684 w 8267463"/>
              <a:gd name="connsiteY18" fmla="*/ 5677842 h 5677842"/>
              <a:gd name="connsiteX19" fmla="*/ 2381886 w 8267463"/>
              <a:gd name="connsiteY19" fmla="*/ 5677842 h 5677842"/>
              <a:gd name="connsiteX20" fmla="*/ 1625861 w 8267463"/>
              <a:gd name="connsiteY20" fmla="*/ 2838921 h 5677842"/>
              <a:gd name="connsiteX21" fmla="*/ 1422629 w 8267463"/>
              <a:gd name="connsiteY21" fmla="*/ 1995360 h 5677842"/>
              <a:gd name="connsiteX22" fmla="*/ 1422629 w 8267463"/>
              <a:gd name="connsiteY22" fmla="*/ 5677842 h 5677842"/>
              <a:gd name="connsiteX23" fmla="*/ 0 w 8267463"/>
              <a:gd name="connsiteY23" fmla="*/ 5677842 h 567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67463" h="5677842">
                <a:moveTo>
                  <a:pt x="6722902" y="0"/>
                </a:moveTo>
                <a:lnTo>
                  <a:pt x="8267463" y="0"/>
                </a:lnTo>
                <a:lnTo>
                  <a:pt x="8267463" y="1419448"/>
                </a:lnTo>
                <a:lnTo>
                  <a:pt x="7275694" y="2749701"/>
                </a:lnTo>
                <a:lnTo>
                  <a:pt x="6942385" y="2749701"/>
                </a:lnTo>
                <a:lnTo>
                  <a:pt x="7381363" y="1541121"/>
                </a:lnTo>
                <a:lnTo>
                  <a:pt x="6722902" y="1541121"/>
                </a:lnTo>
                <a:close/>
                <a:moveTo>
                  <a:pt x="0" y="0"/>
                </a:moveTo>
                <a:lnTo>
                  <a:pt x="2268085" y="0"/>
                </a:lnTo>
                <a:lnTo>
                  <a:pt x="2975321" y="2920028"/>
                </a:lnTo>
                <a:lnTo>
                  <a:pt x="3146041" y="3731148"/>
                </a:lnTo>
                <a:lnTo>
                  <a:pt x="3316761" y="2920028"/>
                </a:lnTo>
                <a:lnTo>
                  <a:pt x="4024010" y="0"/>
                </a:lnTo>
                <a:lnTo>
                  <a:pt x="6292082" y="0"/>
                </a:lnTo>
                <a:lnTo>
                  <a:pt x="6292082" y="5677842"/>
                </a:lnTo>
                <a:lnTo>
                  <a:pt x="4836940" y="5677842"/>
                </a:lnTo>
                <a:lnTo>
                  <a:pt x="4836940" y="1995360"/>
                </a:lnTo>
                <a:lnTo>
                  <a:pt x="4633708" y="2838921"/>
                </a:lnTo>
                <a:lnTo>
                  <a:pt x="3877684" y="5677842"/>
                </a:lnTo>
                <a:lnTo>
                  <a:pt x="2381886" y="5677842"/>
                </a:lnTo>
                <a:lnTo>
                  <a:pt x="1625861" y="2838921"/>
                </a:lnTo>
                <a:lnTo>
                  <a:pt x="1422629" y="1995360"/>
                </a:lnTo>
                <a:lnTo>
                  <a:pt x="1422629" y="5677842"/>
                </a:lnTo>
                <a:lnTo>
                  <a:pt x="0" y="5677842"/>
                </a:lnTo>
                <a:close/>
              </a:path>
            </a:pathLst>
          </a:custGeom>
          <a:solidFill>
            <a:schemeClr val="accent1">
              <a:alpha val="25000"/>
            </a:schemeClr>
          </a:solidFill>
          <a:ln w="0"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8" name="Title 17">
            <a:extLst>
              <a:ext uri="{FF2B5EF4-FFF2-40B4-BE49-F238E27FC236}">
                <a16:creationId xmlns:a16="http://schemas.microsoft.com/office/drawing/2014/main" id="{98D5B202-316D-9EDE-D8FC-C6D094C650D6}"/>
              </a:ext>
            </a:extLst>
          </p:cNvPr>
          <p:cNvSpPr>
            <a:spLocks noGrp="1"/>
          </p:cNvSpPr>
          <p:nvPr>
            <p:ph type="title" hasCustomPrompt="1"/>
          </p:nvPr>
        </p:nvSpPr>
        <p:spPr>
          <a:xfrm>
            <a:off x="546100" y="3295650"/>
            <a:ext cx="8267700" cy="1997075"/>
          </a:xfrm>
          <a:prstGeom prst="rect">
            <a:avLst/>
          </a:prstGeom>
        </p:spPr>
        <p:txBody>
          <a:bodyPr anchor="b"/>
          <a:lstStyle>
            <a:lvl1pPr marL="514350" indent="-514350" algn="l">
              <a:lnSpc>
                <a:spcPct val="100000"/>
              </a:lnSpc>
              <a:tabLst/>
              <a:defRPr sz="4800">
                <a:solidFill>
                  <a:schemeClr val="tx1"/>
                </a:solidFill>
              </a:defRPr>
            </a:lvl1pPr>
          </a:lstStyle>
          <a:p>
            <a:r>
              <a:rPr lang="en-US"/>
              <a:t>Use this divider only if your headline is short</a:t>
            </a:r>
          </a:p>
        </p:txBody>
      </p:sp>
    </p:spTree>
    <p:extLst>
      <p:ext uri="{BB962C8B-B14F-4D97-AF65-F5344CB8AC3E}">
        <p14:creationId xmlns:p14="http://schemas.microsoft.com/office/powerpoint/2010/main" val="329962110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 Long title">
    <p:bg>
      <p:bgPr>
        <a:solidFill>
          <a:schemeClr val="bg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6732315D-1057-6521-C359-22C1DAF4964C}"/>
              </a:ext>
            </a:extLst>
          </p:cNvPr>
          <p:cNvSpPr/>
          <p:nvPr/>
        </p:nvSpPr>
        <p:spPr>
          <a:xfrm>
            <a:off x="3367088" y="552449"/>
            <a:ext cx="8267463" cy="5677842"/>
          </a:xfrm>
          <a:custGeom>
            <a:avLst/>
            <a:gdLst>
              <a:gd name="connsiteX0" fmla="*/ 6722902 w 8267463"/>
              <a:gd name="connsiteY0" fmla="*/ 0 h 5677842"/>
              <a:gd name="connsiteX1" fmla="*/ 8267463 w 8267463"/>
              <a:gd name="connsiteY1" fmla="*/ 0 h 5677842"/>
              <a:gd name="connsiteX2" fmla="*/ 8267463 w 8267463"/>
              <a:gd name="connsiteY2" fmla="*/ 1419448 h 5677842"/>
              <a:gd name="connsiteX3" fmla="*/ 7275694 w 8267463"/>
              <a:gd name="connsiteY3" fmla="*/ 2749701 h 5677842"/>
              <a:gd name="connsiteX4" fmla="*/ 6942385 w 8267463"/>
              <a:gd name="connsiteY4" fmla="*/ 2749701 h 5677842"/>
              <a:gd name="connsiteX5" fmla="*/ 7381363 w 8267463"/>
              <a:gd name="connsiteY5" fmla="*/ 1541121 h 5677842"/>
              <a:gd name="connsiteX6" fmla="*/ 6722902 w 8267463"/>
              <a:gd name="connsiteY6" fmla="*/ 1541121 h 5677842"/>
              <a:gd name="connsiteX7" fmla="*/ 0 w 8267463"/>
              <a:gd name="connsiteY7" fmla="*/ 0 h 5677842"/>
              <a:gd name="connsiteX8" fmla="*/ 2268085 w 8267463"/>
              <a:gd name="connsiteY8" fmla="*/ 0 h 5677842"/>
              <a:gd name="connsiteX9" fmla="*/ 2975321 w 8267463"/>
              <a:gd name="connsiteY9" fmla="*/ 2920028 h 5677842"/>
              <a:gd name="connsiteX10" fmla="*/ 3146041 w 8267463"/>
              <a:gd name="connsiteY10" fmla="*/ 3731148 h 5677842"/>
              <a:gd name="connsiteX11" fmla="*/ 3316761 w 8267463"/>
              <a:gd name="connsiteY11" fmla="*/ 2920028 h 5677842"/>
              <a:gd name="connsiteX12" fmla="*/ 4024010 w 8267463"/>
              <a:gd name="connsiteY12" fmla="*/ 0 h 5677842"/>
              <a:gd name="connsiteX13" fmla="*/ 6292082 w 8267463"/>
              <a:gd name="connsiteY13" fmla="*/ 0 h 5677842"/>
              <a:gd name="connsiteX14" fmla="*/ 6292082 w 8267463"/>
              <a:gd name="connsiteY14" fmla="*/ 5677842 h 5677842"/>
              <a:gd name="connsiteX15" fmla="*/ 4836940 w 8267463"/>
              <a:gd name="connsiteY15" fmla="*/ 5677842 h 5677842"/>
              <a:gd name="connsiteX16" fmla="*/ 4836940 w 8267463"/>
              <a:gd name="connsiteY16" fmla="*/ 1995360 h 5677842"/>
              <a:gd name="connsiteX17" fmla="*/ 4633708 w 8267463"/>
              <a:gd name="connsiteY17" fmla="*/ 2838921 h 5677842"/>
              <a:gd name="connsiteX18" fmla="*/ 3877684 w 8267463"/>
              <a:gd name="connsiteY18" fmla="*/ 5677842 h 5677842"/>
              <a:gd name="connsiteX19" fmla="*/ 2381886 w 8267463"/>
              <a:gd name="connsiteY19" fmla="*/ 5677842 h 5677842"/>
              <a:gd name="connsiteX20" fmla="*/ 1625861 w 8267463"/>
              <a:gd name="connsiteY20" fmla="*/ 2838921 h 5677842"/>
              <a:gd name="connsiteX21" fmla="*/ 1422629 w 8267463"/>
              <a:gd name="connsiteY21" fmla="*/ 1995360 h 5677842"/>
              <a:gd name="connsiteX22" fmla="*/ 1422629 w 8267463"/>
              <a:gd name="connsiteY22" fmla="*/ 5677842 h 5677842"/>
              <a:gd name="connsiteX23" fmla="*/ 0 w 8267463"/>
              <a:gd name="connsiteY23" fmla="*/ 5677842 h 567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67463" h="5677842">
                <a:moveTo>
                  <a:pt x="6722902" y="0"/>
                </a:moveTo>
                <a:lnTo>
                  <a:pt x="8267463" y="0"/>
                </a:lnTo>
                <a:lnTo>
                  <a:pt x="8267463" y="1419448"/>
                </a:lnTo>
                <a:lnTo>
                  <a:pt x="7275694" y="2749701"/>
                </a:lnTo>
                <a:lnTo>
                  <a:pt x="6942385" y="2749701"/>
                </a:lnTo>
                <a:lnTo>
                  <a:pt x="7381363" y="1541121"/>
                </a:lnTo>
                <a:lnTo>
                  <a:pt x="6722902" y="1541121"/>
                </a:lnTo>
                <a:close/>
                <a:moveTo>
                  <a:pt x="0" y="0"/>
                </a:moveTo>
                <a:lnTo>
                  <a:pt x="2268085" y="0"/>
                </a:lnTo>
                <a:lnTo>
                  <a:pt x="2975321" y="2920028"/>
                </a:lnTo>
                <a:lnTo>
                  <a:pt x="3146041" y="3731148"/>
                </a:lnTo>
                <a:lnTo>
                  <a:pt x="3316761" y="2920028"/>
                </a:lnTo>
                <a:lnTo>
                  <a:pt x="4024010" y="0"/>
                </a:lnTo>
                <a:lnTo>
                  <a:pt x="6292082" y="0"/>
                </a:lnTo>
                <a:lnTo>
                  <a:pt x="6292082" y="5677842"/>
                </a:lnTo>
                <a:lnTo>
                  <a:pt x="4836940" y="5677842"/>
                </a:lnTo>
                <a:lnTo>
                  <a:pt x="4836940" y="1995360"/>
                </a:lnTo>
                <a:lnTo>
                  <a:pt x="4633708" y="2838921"/>
                </a:lnTo>
                <a:lnTo>
                  <a:pt x="3877684" y="5677842"/>
                </a:lnTo>
                <a:lnTo>
                  <a:pt x="2381886" y="5677842"/>
                </a:lnTo>
                <a:lnTo>
                  <a:pt x="1625861" y="2838921"/>
                </a:lnTo>
                <a:lnTo>
                  <a:pt x="1422629" y="1995360"/>
                </a:lnTo>
                <a:lnTo>
                  <a:pt x="1422629" y="5677842"/>
                </a:lnTo>
                <a:lnTo>
                  <a:pt x="0" y="5677842"/>
                </a:lnTo>
                <a:close/>
              </a:path>
            </a:pathLst>
          </a:custGeom>
          <a:solidFill>
            <a:schemeClr val="accent1">
              <a:alpha val="25000"/>
            </a:schemeClr>
          </a:solidFill>
          <a:ln w="0"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4676" cy="269875"/>
          </a:xfrm>
        </p:spPr>
        <p:txBody>
          <a:bodyPr/>
          <a:lstStyle/>
          <a:p>
            <a:fld id="{862A5111-985B-C14D-9115-5787026182A8}" type="slidenum">
              <a:rPr lang="en-US" smtClean="0"/>
              <a:t>‹#›</a:t>
            </a:fld>
            <a:endParaRPr lang="en-US"/>
          </a:p>
        </p:txBody>
      </p:sp>
      <p:sp>
        <p:nvSpPr>
          <p:cNvPr id="5" name="Title 17">
            <a:extLst>
              <a:ext uri="{FF2B5EF4-FFF2-40B4-BE49-F238E27FC236}">
                <a16:creationId xmlns:a16="http://schemas.microsoft.com/office/drawing/2014/main" id="{9FEA9B73-F154-CEDE-C3F9-3BA38B6541A9}"/>
              </a:ext>
            </a:extLst>
          </p:cNvPr>
          <p:cNvSpPr>
            <a:spLocks noGrp="1"/>
          </p:cNvSpPr>
          <p:nvPr>
            <p:ph type="title" hasCustomPrompt="1"/>
          </p:nvPr>
        </p:nvSpPr>
        <p:spPr>
          <a:xfrm>
            <a:off x="546100" y="2425700"/>
            <a:ext cx="8267700" cy="2860221"/>
          </a:xfrm>
          <a:prstGeom prst="rect">
            <a:avLst/>
          </a:prstGeom>
        </p:spPr>
        <p:txBody>
          <a:bodyPr anchor="b"/>
          <a:lstStyle>
            <a:lvl1pPr marL="0" indent="0" algn="l">
              <a:lnSpc>
                <a:spcPct val="100000"/>
              </a:lnSpc>
              <a:tabLst/>
              <a:defRPr sz="4800">
                <a:solidFill>
                  <a:schemeClr val="tx1"/>
                </a:solidFill>
              </a:defRPr>
            </a:lvl1pPr>
          </a:lstStyle>
          <a:p>
            <a:r>
              <a:rPr lang="en-US"/>
              <a:t>Use this divider if your headline is long, or is equal to or greater than a total of three lines</a:t>
            </a:r>
          </a:p>
        </p:txBody>
      </p:sp>
    </p:spTree>
    <p:extLst>
      <p:ext uri="{BB962C8B-B14F-4D97-AF65-F5344CB8AC3E}">
        <p14:creationId xmlns:p14="http://schemas.microsoft.com/office/powerpoint/2010/main" val="34159953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3 - Short title">
    <p:bg>
      <p:bgPr>
        <a:solidFill>
          <a:schemeClr val="bg2"/>
        </a:solidFill>
        <a:effectLst/>
      </p:bgPr>
    </p:bg>
    <p:spTree>
      <p:nvGrpSpPr>
        <p:cNvPr id="1" name=""/>
        <p:cNvGrpSpPr/>
        <p:nvPr/>
      </p:nvGrpSpPr>
      <p:grpSpPr>
        <a:xfrm>
          <a:off x="0" y="0"/>
          <a:ext cx="0" cy="0"/>
          <a:chOff x="0" y="0"/>
          <a:chExt cx="0" cy="0"/>
        </a:xfrm>
      </p:grpSpPr>
      <p:pic>
        <p:nvPicPr>
          <p:cNvPr id="5" name="Picture 4" descr="A blue wavy lines on a black background&#10;&#10;Description automatically generated">
            <a:extLst>
              <a:ext uri="{FF2B5EF4-FFF2-40B4-BE49-F238E27FC236}">
                <a16:creationId xmlns:a16="http://schemas.microsoft.com/office/drawing/2014/main" id="{08337103-59B6-6AE9-80A5-90CFAC0400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6350" y="-1"/>
            <a:ext cx="12179302" cy="6858000"/>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8" name="Title 17">
            <a:extLst>
              <a:ext uri="{FF2B5EF4-FFF2-40B4-BE49-F238E27FC236}">
                <a16:creationId xmlns:a16="http://schemas.microsoft.com/office/drawing/2014/main" id="{98D5B202-316D-9EDE-D8FC-C6D094C650D6}"/>
              </a:ext>
            </a:extLst>
          </p:cNvPr>
          <p:cNvSpPr>
            <a:spLocks noGrp="1"/>
          </p:cNvSpPr>
          <p:nvPr>
            <p:ph type="title" hasCustomPrompt="1"/>
          </p:nvPr>
        </p:nvSpPr>
        <p:spPr>
          <a:xfrm>
            <a:off x="546100" y="3295650"/>
            <a:ext cx="8267700" cy="1997075"/>
          </a:xfrm>
          <a:prstGeom prst="rect">
            <a:avLst/>
          </a:prstGeom>
        </p:spPr>
        <p:txBody>
          <a:bodyPr anchor="b"/>
          <a:lstStyle>
            <a:lvl1pPr marL="514350" indent="-514350" algn="l">
              <a:lnSpc>
                <a:spcPct val="100000"/>
              </a:lnSpc>
              <a:tabLst/>
              <a:defRPr sz="4800">
                <a:solidFill>
                  <a:schemeClr val="tx1"/>
                </a:solidFill>
              </a:defRPr>
            </a:lvl1pPr>
          </a:lstStyle>
          <a:p>
            <a:r>
              <a:rPr lang="en-US"/>
              <a:t>Use this divider only if your headline is short</a:t>
            </a:r>
          </a:p>
        </p:txBody>
      </p:sp>
    </p:spTree>
    <p:extLst>
      <p:ext uri="{BB962C8B-B14F-4D97-AF65-F5344CB8AC3E}">
        <p14:creationId xmlns:p14="http://schemas.microsoft.com/office/powerpoint/2010/main" val="222956577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 - Long title">
    <p:bg>
      <p:bgPr>
        <a:solidFill>
          <a:schemeClr val="bg2"/>
        </a:solidFill>
        <a:effectLst/>
      </p:bgPr>
    </p:bg>
    <p:spTree>
      <p:nvGrpSpPr>
        <p:cNvPr id="1" name=""/>
        <p:cNvGrpSpPr/>
        <p:nvPr/>
      </p:nvGrpSpPr>
      <p:grpSpPr>
        <a:xfrm>
          <a:off x="0" y="0"/>
          <a:ext cx="0" cy="0"/>
          <a:chOff x="0" y="0"/>
          <a:chExt cx="0" cy="0"/>
        </a:xfrm>
      </p:grpSpPr>
      <p:pic>
        <p:nvPicPr>
          <p:cNvPr id="6" name="Picture 5" descr="A blue wavy lines on a black background&#10;&#10;Description automatically generated">
            <a:extLst>
              <a:ext uri="{FF2B5EF4-FFF2-40B4-BE49-F238E27FC236}">
                <a16:creationId xmlns:a16="http://schemas.microsoft.com/office/drawing/2014/main" id="{836C1EA9-D1CD-4494-05CB-C8B04EE427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6350" y="-1"/>
            <a:ext cx="12179302" cy="6858000"/>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4676" cy="269875"/>
          </a:xfrm>
        </p:spPr>
        <p:txBody>
          <a:bodyPr/>
          <a:lstStyle/>
          <a:p>
            <a:fld id="{862A5111-985B-C14D-9115-5787026182A8}" type="slidenum">
              <a:rPr lang="en-US" smtClean="0"/>
              <a:t>‹#›</a:t>
            </a:fld>
            <a:endParaRPr lang="en-US"/>
          </a:p>
        </p:txBody>
      </p:sp>
      <p:sp>
        <p:nvSpPr>
          <p:cNvPr id="7" name="Title 17">
            <a:extLst>
              <a:ext uri="{FF2B5EF4-FFF2-40B4-BE49-F238E27FC236}">
                <a16:creationId xmlns:a16="http://schemas.microsoft.com/office/drawing/2014/main" id="{0E02A696-5AEC-8241-7182-A62C3777A058}"/>
              </a:ext>
            </a:extLst>
          </p:cNvPr>
          <p:cNvSpPr>
            <a:spLocks noGrp="1"/>
          </p:cNvSpPr>
          <p:nvPr>
            <p:ph type="title" hasCustomPrompt="1"/>
          </p:nvPr>
        </p:nvSpPr>
        <p:spPr>
          <a:xfrm>
            <a:off x="546100" y="2425700"/>
            <a:ext cx="8267700" cy="2860221"/>
          </a:xfrm>
          <a:prstGeom prst="rect">
            <a:avLst/>
          </a:prstGeom>
        </p:spPr>
        <p:txBody>
          <a:bodyPr anchor="b"/>
          <a:lstStyle>
            <a:lvl1pPr marL="0" indent="0" algn="l">
              <a:lnSpc>
                <a:spcPct val="100000"/>
              </a:lnSpc>
              <a:tabLst/>
              <a:defRPr sz="4800">
                <a:solidFill>
                  <a:schemeClr val="tx1"/>
                </a:solidFill>
              </a:defRPr>
            </a:lvl1pPr>
          </a:lstStyle>
          <a:p>
            <a:r>
              <a:rPr lang="en-US"/>
              <a:t>Use this divider if your headline is long, or is equal to or greater than a total of three lines</a:t>
            </a:r>
          </a:p>
        </p:txBody>
      </p:sp>
    </p:spTree>
    <p:extLst>
      <p:ext uri="{BB962C8B-B14F-4D97-AF65-F5344CB8AC3E}">
        <p14:creationId xmlns:p14="http://schemas.microsoft.com/office/powerpoint/2010/main" val="23696061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hoto - Short title">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C514BA5-6487-0CDD-2D28-66E701C8A937}"/>
              </a:ext>
            </a:extLst>
          </p:cNvPr>
          <p:cNvSpPr>
            <a:spLocks noGrp="1"/>
          </p:cNvSpPr>
          <p:nvPr>
            <p:ph type="pic" sz="quarter" idx="14"/>
          </p:nvPr>
        </p:nvSpPr>
        <p:spPr>
          <a:xfrm>
            <a:off x="0" y="0"/>
            <a:ext cx="12192000" cy="6858000"/>
          </a:xfrm>
          <a:custGeom>
            <a:avLst/>
            <a:gdLst>
              <a:gd name="connsiteX0" fmla="*/ 1221554 w 12192000"/>
              <a:gd name="connsiteY0" fmla="*/ 552450 h 6858000"/>
              <a:gd name="connsiteX1" fmla="*/ 1221554 w 12192000"/>
              <a:gd name="connsiteY1" fmla="*/ 707287 h 6858000"/>
              <a:gd name="connsiteX2" fmla="*/ 1287710 w 12192000"/>
              <a:gd name="connsiteY2" fmla="*/ 707287 h 6858000"/>
              <a:gd name="connsiteX3" fmla="*/ 1243606 w 12192000"/>
              <a:gd name="connsiteY3" fmla="*/ 828714 h 6858000"/>
              <a:gd name="connsiteX4" fmla="*/ 1277094 w 12192000"/>
              <a:gd name="connsiteY4" fmla="*/ 828714 h 6858000"/>
              <a:gd name="connsiteX5" fmla="*/ 1376737 w 12192000"/>
              <a:gd name="connsiteY5" fmla="*/ 695063 h 6858000"/>
              <a:gd name="connsiteX6" fmla="*/ 1376737 w 12192000"/>
              <a:gd name="connsiteY6" fmla="*/ 552450 h 6858000"/>
              <a:gd name="connsiteX7" fmla="*/ 546100 w 12192000"/>
              <a:gd name="connsiteY7" fmla="*/ 552450 h 6858000"/>
              <a:gd name="connsiteX8" fmla="*/ 546100 w 12192000"/>
              <a:gd name="connsiteY8" fmla="*/ 1122906 h 6858000"/>
              <a:gd name="connsiteX9" fmla="*/ 689033 w 12192000"/>
              <a:gd name="connsiteY9" fmla="*/ 1122906 h 6858000"/>
              <a:gd name="connsiteX10" fmla="*/ 689033 w 12192000"/>
              <a:gd name="connsiteY10" fmla="*/ 752925 h 6858000"/>
              <a:gd name="connsiteX11" fmla="*/ 709451 w 12192000"/>
              <a:gd name="connsiteY11" fmla="*/ 837678 h 6858000"/>
              <a:gd name="connsiteX12" fmla="*/ 785410 w 12192000"/>
              <a:gd name="connsiteY12" fmla="*/ 1122906 h 6858000"/>
              <a:gd name="connsiteX13" fmla="*/ 935693 w 12192000"/>
              <a:gd name="connsiteY13" fmla="*/ 1122906 h 6858000"/>
              <a:gd name="connsiteX14" fmla="*/ 1011652 w 12192000"/>
              <a:gd name="connsiteY14" fmla="*/ 837678 h 6858000"/>
              <a:gd name="connsiteX15" fmla="*/ 1032070 w 12192000"/>
              <a:gd name="connsiteY15" fmla="*/ 752925 h 6858000"/>
              <a:gd name="connsiteX16" fmla="*/ 1032070 w 12192000"/>
              <a:gd name="connsiteY16" fmla="*/ 1122906 h 6858000"/>
              <a:gd name="connsiteX17" fmla="*/ 1178270 w 12192000"/>
              <a:gd name="connsiteY17" fmla="*/ 1122906 h 6858000"/>
              <a:gd name="connsiteX18" fmla="*/ 1178270 w 12192000"/>
              <a:gd name="connsiteY18" fmla="*/ 552450 h 6858000"/>
              <a:gd name="connsiteX19" fmla="*/ 950395 w 12192000"/>
              <a:gd name="connsiteY19" fmla="*/ 552450 h 6858000"/>
              <a:gd name="connsiteX20" fmla="*/ 879337 w 12192000"/>
              <a:gd name="connsiteY20" fmla="*/ 845827 h 6858000"/>
              <a:gd name="connsiteX21" fmla="*/ 862185 w 12192000"/>
              <a:gd name="connsiteY21" fmla="*/ 927321 h 6858000"/>
              <a:gd name="connsiteX22" fmla="*/ 845033 w 12192000"/>
              <a:gd name="connsiteY22" fmla="*/ 845827 h 6858000"/>
              <a:gd name="connsiteX23" fmla="*/ 773976 w 12192000"/>
              <a:gd name="connsiteY23" fmla="*/ 552450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221554" y="552450"/>
                </a:moveTo>
                <a:lnTo>
                  <a:pt x="1221554" y="707287"/>
                </a:lnTo>
                <a:lnTo>
                  <a:pt x="1287710" y="707287"/>
                </a:lnTo>
                <a:lnTo>
                  <a:pt x="1243606" y="828714"/>
                </a:lnTo>
                <a:lnTo>
                  <a:pt x="1277094" y="828714"/>
                </a:lnTo>
                <a:lnTo>
                  <a:pt x="1376737" y="695063"/>
                </a:lnTo>
                <a:lnTo>
                  <a:pt x="1376737" y="552450"/>
                </a:lnTo>
                <a:close/>
                <a:moveTo>
                  <a:pt x="546100" y="552450"/>
                </a:moveTo>
                <a:lnTo>
                  <a:pt x="546100" y="1122906"/>
                </a:lnTo>
                <a:lnTo>
                  <a:pt x="689033" y="1122906"/>
                </a:lnTo>
                <a:lnTo>
                  <a:pt x="689033" y="752925"/>
                </a:lnTo>
                <a:lnTo>
                  <a:pt x="709451" y="837678"/>
                </a:lnTo>
                <a:lnTo>
                  <a:pt x="785410" y="1122906"/>
                </a:lnTo>
                <a:lnTo>
                  <a:pt x="935693" y="1122906"/>
                </a:lnTo>
                <a:lnTo>
                  <a:pt x="1011652" y="837678"/>
                </a:lnTo>
                <a:lnTo>
                  <a:pt x="1032070" y="752925"/>
                </a:lnTo>
                <a:lnTo>
                  <a:pt x="1032070" y="1122906"/>
                </a:lnTo>
                <a:lnTo>
                  <a:pt x="1178270" y="1122906"/>
                </a:lnTo>
                <a:lnTo>
                  <a:pt x="1178270" y="552450"/>
                </a:lnTo>
                <a:lnTo>
                  <a:pt x="950395" y="552450"/>
                </a:lnTo>
                <a:lnTo>
                  <a:pt x="879337" y="845827"/>
                </a:lnTo>
                <a:lnTo>
                  <a:pt x="862185" y="927321"/>
                </a:lnTo>
                <a:lnTo>
                  <a:pt x="845033" y="845827"/>
                </a:lnTo>
                <a:lnTo>
                  <a:pt x="773976" y="552450"/>
                </a:lnTo>
                <a:close/>
                <a:moveTo>
                  <a:pt x="0" y="0"/>
                </a:moveTo>
                <a:lnTo>
                  <a:pt x="12192000" y="0"/>
                </a:lnTo>
                <a:lnTo>
                  <a:pt x="12192000" y="6858000"/>
                </a:lnTo>
                <a:lnTo>
                  <a:pt x="0" y="6858000"/>
                </a:lnTo>
                <a:close/>
              </a:path>
            </a:pathLst>
          </a:custGeom>
          <a:solidFill>
            <a:srgbClr val="A6A9AA"/>
          </a:solidFill>
        </p:spPr>
        <p:txBody>
          <a:bodyPr wrap="square" tIns="2103120">
            <a:noAutofit/>
          </a:bodyPr>
          <a:lstStyle>
            <a:lvl1pPr algn="ctr">
              <a:defRPr>
                <a:solidFill>
                  <a:schemeClr val="tx1"/>
                </a:solidFill>
              </a:defRPr>
            </a:lvl1pPr>
          </a:lstStyle>
          <a:p>
            <a:r>
              <a:rPr lang="en-US"/>
              <a:t>Click icon to add picture</a:t>
            </a:r>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8" name="Title 17">
            <a:extLst>
              <a:ext uri="{FF2B5EF4-FFF2-40B4-BE49-F238E27FC236}">
                <a16:creationId xmlns:a16="http://schemas.microsoft.com/office/drawing/2014/main" id="{98D5B202-316D-9EDE-D8FC-C6D094C650D6}"/>
              </a:ext>
            </a:extLst>
          </p:cNvPr>
          <p:cNvSpPr>
            <a:spLocks noGrp="1"/>
          </p:cNvSpPr>
          <p:nvPr>
            <p:ph type="title" hasCustomPrompt="1"/>
          </p:nvPr>
        </p:nvSpPr>
        <p:spPr>
          <a:xfrm>
            <a:off x="546100" y="3295650"/>
            <a:ext cx="8267700" cy="1997075"/>
          </a:xfrm>
          <a:prstGeom prst="rect">
            <a:avLst/>
          </a:prstGeom>
        </p:spPr>
        <p:txBody>
          <a:bodyPr anchor="b"/>
          <a:lstStyle>
            <a:lvl1pPr marL="514350" indent="-514350" algn="l">
              <a:lnSpc>
                <a:spcPct val="100000"/>
              </a:lnSpc>
              <a:tabLst/>
              <a:defRPr sz="4800">
                <a:solidFill>
                  <a:schemeClr val="tx1"/>
                </a:solidFill>
              </a:defRPr>
            </a:lvl1pPr>
          </a:lstStyle>
          <a:p>
            <a:r>
              <a:rPr lang="en-US"/>
              <a:t>Use this divider only if your headline is short</a:t>
            </a:r>
          </a:p>
        </p:txBody>
      </p:sp>
    </p:spTree>
    <p:extLst>
      <p:ext uri="{BB962C8B-B14F-4D97-AF65-F5344CB8AC3E}">
        <p14:creationId xmlns:p14="http://schemas.microsoft.com/office/powerpoint/2010/main" val="311893893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hoto - Long title">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2C1E244-876B-1F11-FE16-79C6C8406455}"/>
              </a:ext>
            </a:extLst>
          </p:cNvPr>
          <p:cNvSpPr>
            <a:spLocks noGrp="1"/>
          </p:cNvSpPr>
          <p:nvPr>
            <p:ph type="pic" sz="quarter" idx="14"/>
          </p:nvPr>
        </p:nvSpPr>
        <p:spPr>
          <a:xfrm>
            <a:off x="0" y="0"/>
            <a:ext cx="12192000" cy="6858000"/>
          </a:xfrm>
          <a:custGeom>
            <a:avLst/>
            <a:gdLst>
              <a:gd name="connsiteX0" fmla="*/ 1221554 w 12192000"/>
              <a:gd name="connsiteY0" fmla="*/ 552450 h 6858000"/>
              <a:gd name="connsiteX1" fmla="*/ 1221554 w 12192000"/>
              <a:gd name="connsiteY1" fmla="*/ 707287 h 6858000"/>
              <a:gd name="connsiteX2" fmla="*/ 1287710 w 12192000"/>
              <a:gd name="connsiteY2" fmla="*/ 707287 h 6858000"/>
              <a:gd name="connsiteX3" fmla="*/ 1243606 w 12192000"/>
              <a:gd name="connsiteY3" fmla="*/ 828714 h 6858000"/>
              <a:gd name="connsiteX4" fmla="*/ 1277094 w 12192000"/>
              <a:gd name="connsiteY4" fmla="*/ 828714 h 6858000"/>
              <a:gd name="connsiteX5" fmla="*/ 1376737 w 12192000"/>
              <a:gd name="connsiteY5" fmla="*/ 695063 h 6858000"/>
              <a:gd name="connsiteX6" fmla="*/ 1376737 w 12192000"/>
              <a:gd name="connsiteY6" fmla="*/ 552450 h 6858000"/>
              <a:gd name="connsiteX7" fmla="*/ 546100 w 12192000"/>
              <a:gd name="connsiteY7" fmla="*/ 552450 h 6858000"/>
              <a:gd name="connsiteX8" fmla="*/ 546100 w 12192000"/>
              <a:gd name="connsiteY8" fmla="*/ 1122906 h 6858000"/>
              <a:gd name="connsiteX9" fmla="*/ 689033 w 12192000"/>
              <a:gd name="connsiteY9" fmla="*/ 1122906 h 6858000"/>
              <a:gd name="connsiteX10" fmla="*/ 689033 w 12192000"/>
              <a:gd name="connsiteY10" fmla="*/ 752925 h 6858000"/>
              <a:gd name="connsiteX11" fmla="*/ 709451 w 12192000"/>
              <a:gd name="connsiteY11" fmla="*/ 837678 h 6858000"/>
              <a:gd name="connsiteX12" fmla="*/ 785410 w 12192000"/>
              <a:gd name="connsiteY12" fmla="*/ 1122906 h 6858000"/>
              <a:gd name="connsiteX13" fmla="*/ 935693 w 12192000"/>
              <a:gd name="connsiteY13" fmla="*/ 1122906 h 6858000"/>
              <a:gd name="connsiteX14" fmla="*/ 1011652 w 12192000"/>
              <a:gd name="connsiteY14" fmla="*/ 837678 h 6858000"/>
              <a:gd name="connsiteX15" fmla="*/ 1032070 w 12192000"/>
              <a:gd name="connsiteY15" fmla="*/ 752925 h 6858000"/>
              <a:gd name="connsiteX16" fmla="*/ 1032070 w 12192000"/>
              <a:gd name="connsiteY16" fmla="*/ 1122906 h 6858000"/>
              <a:gd name="connsiteX17" fmla="*/ 1178270 w 12192000"/>
              <a:gd name="connsiteY17" fmla="*/ 1122906 h 6858000"/>
              <a:gd name="connsiteX18" fmla="*/ 1178270 w 12192000"/>
              <a:gd name="connsiteY18" fmla="*/ 552450 h 6858000"/>
              <a:gd name="connsiteX19" fmla="*/ 950395 w 12192000"/>
              <a:gd name="connsiteY19" fmla="*/ 552450 h 6858000"/>
              <a:gd name="connsiteX20" fmla="*/ 879337 w 12192000"/>
              <a:gd name="connsiteY20" fmla="*/ 845827 h 6858000"/>
              <a:gd name="connsiteX21" fmla="*/ 862185 w 12192000"/>
              <a:gd name="connsiteY21" fmla="*/ 927321 h 6858000"/>
              <a:gd name="connsiteX22" fmla="*/ 845033 w 12192000"/>
              <a:gd name="connsiteY22" fmla="*/ 845827 h 6858000"/>
              <a:gd name="connsiteX23" fmla="*/ 773976 w 12192000"/>
              <a:gd name="connsiteY23" fmla="*/ 552450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221554" y="552450"/>
                </a:moveTo>
                <a:lnTo>
                  <a:pt x="1221554" y="707287"/>
                </a:lnTo>
                <a:lnTo>
                  <a:pt x="1287710" y="707287"/>
                </a:lnTo>
                <a:lnTo>
                  <a:pt x="1243606" y="828714"/>
                </a:lnTo>
                <a:lnTo>
                  <a:pt x="1277094" y="828714"/>
                </a:lnTo>
                <a:lnTo>
                  <a:pt x="1376737" y="695063"/>
                </a:lnTo>
                <a:lnTo>
                  <a:pt x="1376737" y="552450"/>
                </a:lnTo>
                <a:close/>
                <a:moveTo>
                  <a:pt x="546100" y="552450"/>
                </a:moveTo>
                <a:lnTo>
                  <a:pt x="546100" y="1122906"/>
                </a:lnTo>
                <a:lnTo>
                  <a:pt x="689033" y="1122906"/>
                </a:lnTo>
                <a:lnTo>
                  <a:pt x="689033" y="752925"/>
                </a:lnTo>
                <a:lnTo>
                  <a:pt x="709451" y="837678"/>
                </a:lnTo>
                <a:lnTo>
                  <a:pt x="785410" y="1122906"/>
                </a:lnTo>
                <a:lnTo>
                  <a:pt x="935693" y="1122906"/>
                </a:lnTo>
                <a:lnTo>
                  <a:pt x="1011652" y="837678"/>
                </a:lnTo>
                <a:lnTo>
                  <a:pt x="1032070" y="752925"/>
                </a:lnTo>
                <a:lnTo>
                  <a:pt x="1032070" y="1122906"/>
                </a:lnTo>
                <a:lnTo>
                  <a:pt x="1178270" y="1122906"/>
                </a:lnTo>
                <a:lnTo>
                  <a:pt x="1178270" y="552450"/>
                </a:lnTo>
                <a:lnTo>
                  <a:pt x="950395" y="552450"/>
                </a:lnTo>
                <a:lnTo>
                  <a:pt x="879337" y="845827"/>
                </a:lnTo>
                <a:lnTo>
                  <a:pt x="862185" y="927321"/>
                </a:lnTo>
                <a:lnTo>
                  <a:pt x="845033" y="845827"/>
                </a:lnTo>
                <a:lnTo>
                  <a:pt x="773976" y="552450"/>
                </a:lnTo>
                <a:close/>
                <a:moveTo>
                  <a:pt x="0" y="0"/>
                </a:moveTo>
                <a:lnTo>
                  <a:pt x="12192000" y="0"/>
                </a:lnTo>
                <a:lnTo>
                  <a:pt x="12192000" y="6858000"/>
                </a:lnTo>
                <a:lnTo>
                  <a:pt x="0" y="6858000"/>
                </a:lnTo>
                <a:close/>
              </a:path>
            </a:pathLst>
          </a:custGeom>
          <a:solidFill>
            <a:srgbClr val="A6A9AA"/>
          </a:solidFill>
        </p:spPr>
        <p:txBody>
          <a:bodyPr wrap="square" tIns="2103120">
            <a:noAutofit/>
          </a:bodyPr>
          <a:lstStyle>
            <a:lvl1pPr algn="ctr">
              <a:defRPr>
                <a:solidFill>
                  <a:schemeClr val="tx1"/>
                </a:solidFill>
              </a:defRPr>
            </a:lvl1pPr>
          </a:lstStyle>
          <a:p>
            <a:r>
              <a:rPr lang="en-US"/>
              <a:t>Click icon to add picture</a:t>
            </a:r>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4676" cy="269875"/>
          </a:xfrm>
        </p:spPr>
        <p:txBody>
          <a:bodyPr/>
          <a:lstStyle/>
          <a:p>
            <a:fld id="{862A5111-985B-C14D-9115-5787026182A8}" type="slidenum">
              <a:rPr lang="en-US" smtClean="0"/>
              <a:t>‹#›</a:t>
            </a:fld>
            <a:endParaRPr lang="en-US"/>
          </a:p>
        </p:txBody>
      </p:sp>
      <p:sp>
        <p:nvSpPr>
          <p:cNvPr id="5" name="Title 17">
            <a:extLst>
              <a:ext uri="{FF2B5EF4-FFF2-40B4-BE49-F238E27FC236}">
                <a16:creationId xmlns:a16="http://schemas.microsoft.com/office/drawing/2014/main" id="{9FB85A57-AF49-344B-37C6-7EFC489A80CC}"/>
              </a:ext>
            </a:extLst>
          </p:cNvPr>
          <p:cNvSpPr>
            <a:spLocks noGrp="1"/>
          </p:cNvSpPr>
          <p:nvPr>
            <p:ph type="title" hasCustomPrompt="1"/>
          </p:nvPr>
        </p:nvSpPr>
        <p:spPr>
          <a:xfrm>
            <a:off x="546100" y="2425700"/>
            <a:ext cx="8267700" cy="2860221"/>
          </a:xfrm>
          <a:prstGeom prst="rect">
            <a:avLst/>
          </a:prstGeom>
        </p:spPr>
        <p:txBody>
          <a:bodyPr anchor="b"/>
          <a:lstStyle>
            <a:lvl1pPr marL="0" indent="0" algn="l">
              <a:lnSpc>
                <a:spcPct val="100000"/>
              </a:lnSpc>
              <a:tabLst/>
              <a:defRPr sz="4800">
                <a:solidFill>
                  <a:schemeClr val="tx1"/>
                </a:solidFill>
              </a:defRPr>
            </a:lvl1pPr>
          </a:lstStyle>
          <a:p>
            <a:r>
              <a:rPr lang="en-US"/>
              <a:t>Use this divider if your headline is long, or is equal to or greater than a total of three lines</a:t>
            </a:r>
          </a:p>
        </p:txBody>
      </p:sp>
    </p:spTree>
    <p:extLst>
      <p:ext uri="{BB962C8B-B14F-4D97-AF65-F5344CB8AC3E}">
        <p14:creationId xmlns:p14="http://schemas.microsoft.com/office/powerpoint/2010/main" val="71537058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1 - General">
    <p:bg>
      <p:bgPr>
        <a:solidFill>
          <a:schemeClr val="bg2"/>
        </a:solidFill>
        <a:effectLst/>
      </p:bgPr>
    </p:bg>
    <p:spTree>
      <p:nvGrpSpPr>
        <p:cNvPr id="1" name=""/>
        <p:cNvGrpSpPr/>
        <p:nvPr/>
      </p:nvGrpSpPr>
      <p:grpSpPr>
        <a:xfrm>
          <a:off x="0" y="0"/>
          <a:ext cx="0" cy="0"/>
          <a:chOff x="0" y="0"/>
          <a:chExt cx="0" cy="0"/>
        </a:xfrm>
      </p:grpSpPr>
      <p:pic>
        <p:nvPicPr>
          <p:cNvPr id="7" name="Picture 6" descr="A blue wavy lines on a black background&#10;&#10;Description automatically generated">
            <a:extLst>
              <a:ext uri="{FF2B5EF4-FFF2-40B4-BE49-F238E27FC236}">
                <a16:creationId xmlns:a16="http://schemas.microsoft.com/office/drawing/2014/main" id="{ABB7ED4C-416B-722A-BF88-042E3CA9D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6350" y="-1"/>
            <a:ext cx="12179302" cy="6858000"/>
          </a:xfrm>
          <a:prstGeom prst="rect">
            <a:avLst/>
          </a:prstGeom>
        </p:spPr>
      </p:pic>
      <p:sp>
        <p:nvSpPr>
          <p:cNvPr id="20" name="Freeform 19">
            <a:extLst>
              <a:ext uri="{FF2B5EF4-FFF2-40B4-BE49-F238E27FC236}">
                <a16:creationId xmlns:a16="http://schemas.microsoft.com/office/drawing/2014/main" id="{6732315D-1057-6521-C359-22C1DAF4964C}"/>
              </a:ext>
            </a:extLst>
          </p:cNvPr>
          <p:cNvSpPr/>
          <p:nvPr/>
        </p:nvSpPr>
        <p:spPr bwMode="black">
          <a:xfrm>
            <a:off x="546100" y="552450"/>
            <a:ext cx="830637" cy="570456"/>
          </a:xfrm>
          <a:custGeom>
            <a:avLst/>
            <a:gdLst>
              <a:gd name="connsiteX0" fmla="*/ 6722902 w 8267463"/>
              <a:gd name="connsiteY0" fmla="*/ 0 h 5677842"/>
              <a:gd name="connsiteX1" fmla="*/ 8267463 w 8267463"/>
              <a:gd name="connsiteY1" fmla="*/ 0 h 5677842"/>
              <a:gd name="connsiteX2" fmla="*/ 8267463 w 8267463"/>
              <a:gd name="connsiteY2" fmla="*/ 1419448 h 5677842"/>
              <a:gd name="connsiteX3" fmla="*/ 7275694 w 8267463"/>
              <a:gd name="connsiteY3" fmla="*/ 2749701 h 5677842"/>
              <a:gd name="connsiteX4" fmla="*/ 6942385 w 8267463"/>
              <a:gd name="connsiteY4" fmla="*/ 2749701 h 5677842"/>
              <a:gd name="connsiteX5" fmla="*/ 7381363 w 8267463"/>
              <a:gd name="connsiteY5" fmla="*/ 1541121 h 5677842"/>
              <a:gd name="connsiteX6" fmla="*/ 6722902 w 8267463"/>
              <a:gd name="connsiteY6" fmla="*/ 1541121 h 5677842"/>
              <a:gd name="connsiteX7" fmla="*/ 0 w 8267463"/>
              <a:gd name="connsiteY7" fmla="*/ 0 h 5677842"/>
              <a:gd name="connsiteX8" fmla="*/ 2268085 w 8267463"/>
              <a:gd name="connsiteY8" fmla="*/ 0 h 5677842"/>
              <a:gd name="connsiteX9" fmla="*/ 2975321 w 8267463"/>
              <a:gd name="connsiteY9" fmla="*/ 2920028 h 5677842"/>
              <a:gd name="connsiteX10" fmla="*/ 3146041 w 8267463"/>
              <a:gd name="connsiteY10" fmla="*/ 3731148 h 5677842"/>
              <a:gd name="connsiteX11" fmla="*/ 3316761 w 8267463"/>
              <a:gd name="connsiteY11" fmla="*/ 2920028 h 5677842"/>
              <a:gd name="connsiteX12" fmla="*/ 4024010 w 8267463"/>
              <a:gd name="connsiteY12" fmla="*/ 0 h 5677842"/>
              <a:gd name="connsiteX13" fmla="*/ 6292082 w 8267463"/>
              <a:gd name="connsiteY13" fmla="*/ 0 h 5677842"/>
              <a:gd name="connsiteX14" fmla="*/ 6292082 w 8267463"/>
              <a:gd name="connsiteY14" fmla="*/ 5677842 h 5677842"/>
              <a:gd name="connsiteX15" fmla="*/ 4836940 w 8267463"/>
              <a:gd name="connsiteY15" fmla="*/ 5677842 h 5677842"/>
              <a:gd name="connsiteX16" fmla="*/ 4836940 w 8267463"/>
              <a:gd name="connsiteY16" fmla="*/ 1995360 h 5677842"/>
              <a:gd name="connsiteX17" fmla="*/ 4633708 w 8267463"/>
              <a:gd name="connsiteY17" fmla="*/ 2838921 h 5677842"/>
              <a:gd name="connsiteX18" fmla="*/ 3877684 w 8267463"/>
              <a:gd name="connsiteY18" fmla="*/ 5677842 h 5677842"/>
              <a:gd name="connsiteX19" fmla="*/ 2381886 w 8267463"/>
              <a:gd name="connsiteY19" fmla="*/ 5677842 h 5677842"/>
              <a:gd name="connsiteX20" fmla="*/ 1625861 w 8267463"/>
              <a:gd name="connsiteY20" fmla="*/ 2838921 h 5677842"/>
              <a:gd name="connsiteX21" fmla="*/ 1422629 w 8267463"/>
              <a:gd name="connsiteY21" fmla="*/ 1995360 h 5677842"/>
              <a:gd name="connsiteX22" fmla="*/ 1422629 w 8267463"/>
              <a:gd name="connsiteY22" fmla="*/ 5677842 h 5677842"/>
              <a:gd name="connsiteX23" fmla="*/ 0 w 8267463"/>
              <a:gd name="connsiteY23" fmla="*/ 5677842 h 567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67463" h="5677842">
                <a:moveTo>
                  <a:pt x="6722902" y="0"/>
                </a:moveTo>
                <a:lnTo>
                  <a:pt x="8267463" y="0"/>
                </a:lnTo>
                <a:lnTo>
                  <a:pt x="8267463" y="1419448"/>
                </a:lnTo>
                <a:lnTo>
                  <a:pt x="7275694" y="2749701"/>
                </a:lnTo>
                <a:lnTo>
                  <a:pt x="6942385" y="2749701"/>
                </a:lnTo>
                <a:lnTo>
                  <a:pt x="7381363" y="1541121"/>
                </a:lnTo>
                <a:lnTo>
                  <a:pt x="6722902" y="1541121"/>
                </a:lnTo>
                <a:close/>
                <a:moveTo>
                  <a:pt x="0" y="0"/>
                </a:moveTo>
                <a:lnTo>
                  <a:pt x="2268085" y="0"/>
                </a:lnTo>
                <a:lnTo>
                  <a:pt x="2975321" y="2920028"/>
                </a:lnTo>
                <a:lnTo>
                  <a:pt x="3146041" y="3731148"/>
                </a:lnTo>
                <a:lnTo>
                  <a:pt x="3316761" y="2920028"/>
                </a:lnTo>
                <a:lnTo>
                  <a:pt x="4024010" y="0"/>
                </a:lnTo>
                <a:lnTo>
                  <a:pt x="6292082" y="0"/>
                </a:lnTo>
                <a:lnTo>
                  <a:pt x="6292082" y="5677842"/>
                </a:lnTo>
                <a:lnTo>
                  <a:pt x="4836940" y="5677842"/>
                </a:lnTo>
                <a:lnTo>
                  <a:pt x="4836940" y="1995360"/>
                </a:lnTo>
                <a:lnTo>
                  <a:pt x="4633708" y="2838921"/>
                </a:lnTo>
                <a:lnTo>
                  <a:pt x="3877684" y="5677842"/>
                </a:lnTo>
                <a:lnTo>
                  <a:pt x="2381886" y="5677842"/>
                </a:lnTo>
                <a:lnTo>
                  <a:pt x="1625861" y="2838921"/>
                </a:lnTo>
                <a:lnTo>
                  <a:pt x="1422629" y="1995360"/>
                </a:lnTo>
                <a:lnTo>
                  <a:pt x="1422629" y="5677842"/>
                </a:lnTo>
                <a:lnTo>
                  <a:pt x="0" y="5677842"/>
                </a:lnTo>
                <a:close/>
              </a:path>
            </a:pathLst>
          </a:custGeom>
          <a:solidFill>
            <a:schemeClr val="tx1"/>
          </a:solidFill>
          <a:ln w="0"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8" name="Text Placeholder 7">
            <a:extLst>
              <a:ext uri="{FF2B5EF4-FFF2-40B4-BE49-F238E27FC236}">
                <a16:creationId xmlns:a16="http://schemas.microsoft.com/office/drawing/2014/main" id="{7708F947-658B-4354-AB87-AEB000F1AA54}"/>
              </a:ext>
            </a:extLst>
          </p:cNvPr>
          <p:cNvSpPr>
            <a:spLocks noGrp="1"/>
          </p:cNvSpPr>
          <p:nvPr>
            <p:ph type="body" sz="quarter" idx="15"/>
          </p:nvPr>
        </p:nvSpPr>
        <p:spPr>
          <a:xfrm>
            <a:off x="3367087" y="1415038"/>
            <a:ext cx="8270876" cy="4171375"/>
          </a:xfrm>
        </p:spPr>
        <p:txBody>
          <a:bodyPr anchor="b"/>
          <a:lstStyle>
            <a:lvl1pPr>
              <a:lnSpc>
                <a:spcPts val="4600"/>
              </a:lnSpc>
              <a:defRPr sz="4200">
                <a:solidFill>
                  <a:schemeClr val="tx1"/>
                </a:solidFill>
                <a:latin typeface="+mj-lt"/>
              </a:defRPr>
            </a:lvl1pPr>
            <a:lvl2pPr marL="0" indent="0">
              <a:spcAft>
                <a:spcPts val="0"/>
              </a:spcAft>
              <a:buNone/>
              <a:defRPr sz="2400">
                <a:solidFill>
                  <a:schemeClr val="tx1"/>
                </a:solidFill>
                <a:latin typeface="+mn-lt"/>
              </a:defRPr>
            </a:lvl2pPr>
            <a:lvl3pPr marL="0" indent="0">
              <a:spcAft>
                <a:spcPts val="0"/>
              </a:spcAft>
              <a:buNone/>
              <a:defRPr sz="2400">
                <a:solidFill>
                  <a:schemeClr val="tx1"/>
                </a:solidFill>
              </a:defRPr>
            </a:lvl3pPr>
            <a:lvl4pPr marL="0" indent="0">
              <a:spcAft>
                <a:spcPts val="0"/>
              </a:spcAft>
              <a:buNone/>
              <a:defRPr sz="2400">
                <a:solidFill>
                  <a:schemeClr val="tx1"/>
                </a:solidFill>
              </a:defRPr>
            </a:lvl4pPr>
            <a:lvl5pPr marL="0" indent="0">
              <a:spcAft>
                <a:spcPts val="0"/>
              </a:spcAft>
              <a:buNone/>
              <a:defRPr sz="2400">
                <a:solidFill>
                  <a:schemeClr val="tx1"/>
                </a:solidFill>
              </a:defRPr>
            </a:lvl5pPr>
            <a:lvl6pPr marL="0" indent="0">
              <a:spcAft>
                <a:spcPts val="0"/>
              </a:spcAft>
              <a:buNone/>
              <a:defRPr sz="2400">
                <a:solidFill>
                  <a:schemeClr val="tx1"/>
                </a:solidFill>
              </a:defRPr>
            </a:lvl6pPr>
            <a:lvl7pPr marL="0" indent="0">
              <a:spcAft>
                <a:spcPts val="0"/>
              </a:spcAft>
              <a:buNone/>
              <a:defRPr sz="2400">
                <a:solidFill>
                  <a:schemeClr val="tx1"/>
                </a:solidFill>
              </a:defRPr>
            </a:lvl7pPr>
            <a:lvl8pPr marL="0" indent="0">
              <a:spcAft>
                <a:spcPts val="0"/>
              </a:spcAft>
              <a:buNone/>
              <a:defRPr sz="2400">
                <a:solidFill>
                  <a:schemeClr val="tx1"/>
                </a:solidFill>
              </a:defRPr>
            </a:lvl8pPr>
            <a:lvl9pPr marL="0" indent="0">
              <a:spcAft>
                <a:spcPts val="0"/>
              </a:spcAft>
              <a:buNone/>
              <a:defRPr sz="2400">
                <a:solidFill>
                  <a:schemeClr val="tx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6744451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Employee portrait">
    <p:bg>
      <p:bgPr>
        <a:solidFill>
          <a:schemeClr val="bg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6732315D-1057-6521-C359-22C1DAF4964C}"/>
              </a:ext>
            </a:extLst>
          </p:cNvPr>
          <p:cNvSpPr/>
          <p:nvPr/>
        </p:nvSpPr>
        <p:spPr bwMode="black">
          <a:xfrm>
            <a:off x="546100" y="552450"/>
            <a:ext cx="830637" cy="570456"/>
          </a:xfrm>
          <a:custGeom>
            <a:avLst/>
            <a:gdLst>
              <a:gd name="connsiteX0" fmla="*/ 6722902 w 8267463"/>
              <a:gd name="connsiteY0" fmla="*/ 0 h 5677842"/>
              <a:gd name="connsiteX1" fmla="*/ 8267463 w 8267463"/>
              <a:gd name="connsiteY1" fmla="*/ 0 h 5677842"/>
              <a:gd name="connsiteX2" fmla="*/ 8267463 w 8267463"/>
              <a:gd name="connsiteY2" fmla="*/ 1419448 h 5677842"/>
              <a:gd name="connsiteX3" fmla="*/ 7275694 w 8267463"/>
              <a:gd name="connsiteY3" fmla="*/ 2749701 h 5677842"/>
              <a:gd name="connsiteX4" fmla="*/ 6942385 w 8267463"/>
              <a:gd name="connsiteY4" fmla="*/ 2749701 h 5677842"/>
              <a:gd name="connsiteX5" fmla="*/ 7381363 w 8267463"/>
              <a:gd name="connsiteY5" fmla="*/ 1541121 h 5677842"/>
              <a:gd name="connsiteX6" fmla="*/ 6722902 w 8267463"/>
              <a:gd name="connsiteY6" fmla="*/ 1541121 h 5677842"/>
              <a:gd name="connsiteX7" fmla="*/ 0 w 8267463"/>
              <a:gd name="connsiteY7" fmla="*/ 0 h 5677842"/>
              <a:gd name="connsiteX8" fmla="*/ 2268085 w 8267463"/>
              <a:gd name="connsiteY8" fmla="*/ 0 h 5677842"/>
              <a:gd name="connsiteX9" fmla="*/ 2975321 w 8267463"/>
              <a:gd name="connsiteY9" fmla="*/ 2920028 h 5677842"/>
              <a:gd name="connsiteX10" fmla="*/ 3146041 w 8267463"/>
              <a:gd name="connsiteY10" fmla="*/ 3731148 h 5677842"/>
              <a:gd name="connsiteX11" fmla="*/ 3316761 w 8267463"/>
              <a:gd name="connsiteY11" fmla="*/ 2920028 h 5677842"/>
              <a:gd name="connsiteX12" fmla="*/ 4024010 w 8267463"/>
              <a:gd name="connsiteY12" fmla="*/ 0 h 5677842"/>
              <a:gd name="connsiteX13" fmla="*/ 6292082 w 8267463"/>
              <a:gd name="connsiteY13" fmla="*/ 0 h 5677842"/>
              <a:gd name="connsiteX14" fmla="*/ 6292082 w 8267463"/>
              <a:gd name="connsiteY14" fmla="*/ 5677842 h 5677842"/>
              <a:gd name="connsiteX15" fmla="*/ 4836940 w 8267463"/>
              <a:gd name="connsiteY15" fmla="*/ 5677842 h 5677842"/>
              <a:gd name="connsiteX16" fmla="*/ 4836940 w 8267463"/>
              <a:gd name="connsiteY16" fmla="*/ 1995360 h 5677842"/>
              <a:gd name="connsiteX17" fmla="*/ 4633708 w 8267463"/>
              <a:gd name="connsiteY17" fmla="*/ 2838921 h 5677842"/>
              <a:gd name="connsiteX18" fmla="*/ 3877684 w 8267463"/>
              <a:gd name="connsiteY18" fmla="*/ 5677842 h 5677842"/>
              <a:gd name="connsiteX19" fmla="*/ 2381886 w 8267463"/>
              <a:gd name="connsiteY19" fmla="*/ 5677842 h 5677842"/>
              <a:gd name="connsiteX20" fmla="*/ 1625861 w 8267463"/>
              <a:gd name="connsiteY20" fmla="*/ 2838921 h 5677842"/>
              <a:gd name="connsiteX21" fmla="*/ 1422629 w 8267463"/>
              <a:gd name="connsiteY21" fmla="*/ 1995360 h 5677842"/>
              <a:gd name="connsiteX22" fmla="*/ 1422629 w 8267463"/>
              <a:gd name="connsiteY22" fmla="*/ 5677842 h 5677842"/>
              <a:gd name="connsiteX23" fmla="*/ 0 w 8267463"/>
              <a:gd name="connsiteY23" fmla="*/ 5677842 h 567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67463" h="5677842">
                <a:moveTo>
                  <a:pt x="6722902" y="0"/>
                </a:moveTo>
                <a:lnTo>
                  <a:pt x="8267463" y="0"/>
                </a:lnTo>
                <a:lnTo>
                  <a:pt x="8267463" y="1419448"/>
                </a:lnTo>
                <a:lnTo>
                  <a:pt x="7275694" y="2749701"/>
                </a:lnTo>
                <a:lnTo>
                  <a:pt x="6942385" y="2749701"/>
                </a:lnTo>
                <a:lnTo>
                  <a:pt x="7381363" y="1541121"/>
                </a:lnTo>
                <a:lnTo>
                  <a:pt x="6722902" y="1541121"/>
                </a:lnTo>
                <a:close/>
                <a:moveTo>
                  <a:pt x="0" y="0"/>
                </a:moveTo>
                <a:lnTo>
                  <a:pt x="2268085" y="0"/>
                </a:lnTo>
                <a:lnTo>
                  <a:pt x="2975321" y="2920028"/>
                </a:lnTo>
                <a:lnTo>
                  <a:pt x="3146041" y="3731148"/>
                </a:lnTo>
                <a:lnTo>
                  <a:pt x="3316761" y="2920028"/>
                </a:lnTo>
                <a:lnTo>
                  <a:pt x="4024010" y="0"/>
                </a:lnTo>
                <a:lnTo>
                  <a:pt x="6292082" y="0"/>
                </a:lnTo>
                <a:lnTo>
                  <a:pt x="6292082" y="5677842"/>
                </a:lnTo>
                <a:lnTo>
                  <a:pt x="4836940" y="5677842"/>
                </a:lnTo>
                <a:lnTo>
                  <a:pt x="4836940" y="1995360"/>
                </a:lnTo>
                <a:lnTo>
                  <a:pt x="4633708" y="2838921"/>
                </a:lnTo>
                <a:lnTo>
                  <a:pt x="3877684" y="5677842"/>
                </a:lnTo>
                <a:lnTo>
                  <a:pt x="2381886" y="5677842"/>
                </a:lnTo>
                <a:lnTo>
                  <a:pt x="1625861" y="2838921"/>
                </a:lnTo>
                <a:lnTo>
                  <a:pt x="1422629" y="1995360"/>
                </a:lnTo>
                <a:lnTo>
                  <a:pt x="1422629" y="5677842"/>
                </a:lnTo>
                <a:lnTo>
                  <a:pt x="0" y="5677842"/>
                </a:lnTo>
                <a:close/>
              </a:path>
            </a:pathLst>
          </a:custGeom>
          <a:solidFill>
            <a:schemeClr val="tx1"/>
          </a:solidFill>
          <a:ln w="0"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6" name="Picture Placeholder 9">
            <a:extLst>
              <a:ext uri="{FF2B5EF4-FFF2-40B4-BE49-F238E27FC236}">
                <a16:creationId xmlns:a16="http://schemas.microsoft.com/office/drawing/2014/main" id="{A9E39174-6051-6D2E-2D81-DADF3A2208E1}"/>
              </a:ext>
            </a:extLst>
          </p:cNvPr>
          <p:cNvSpPr>
            <a:spLocks noGrp="1"/>
          </p:cNvSpPr>
          <p:nvPr>
            <p:ph type="pic" sz="quarter" idx="29" hasCustomPrompt="1"/>
          </p:nvPr>
        </p:nvSpPr>
        <p:spPr>
          <a:xfrm>
            <a:off x="554039" y="2847976"/>
            <a:ext cx="1198562" cy="1276349"/>
          </a:xfrm>
          <a:solidFill>
            <a:schemeClr val="accent1"/>
          </a:solidFill>
          <a:ln>
            <a:noFill/>
          </a:ln>
        </p:spPr>
        <p:txBody>
          <a:bodyPr anchor="ctr"/>
          <a:lstStyle>
            <a:lvl1pPr algn="ctr">
              <a:defRPr>
                <a:solidFill>
                  <a:schemeClr val="bg1"/>
                </a:solidFill>
                <a:latin typeface="+mn-lt"/>
              </a:defRPr>
            </a:lvl1pPr>
          </a:lstStyle>
          <a:p>
            <a:r>
              <a:rPr lang="en-US"/>
              <a:t>Silhouette</a:t>
            </a:r>
            <a:br>
              <a:rPr lang="en-US"/>
            </a:br>
            <a:r>
              <a:rPr lang="en-US"/>
              <a:t>portrait</a:t>
            </a:r>
          </a:p>
        </p:txBody>
      </p:sp>
      <p:sp>
        <p:nvSpPr>
          <p:cNvPr id="7" name="Text Placeholder 3">
            <a:extLst>
              <a:ext uri="{FF2B5EF4-FFF2-40B4-BE49-F238E27FC236}">
                <a16:creationId xmlns:a16="http://schemas.microsoft.com/office/drawing/2014/main" id="{AB040204-E782-1C0F-4B3A-B9C7FF0AEEB7}"/>
              </a:ext>
            </a:extLst>
          </p:cNvPr>
          <p:cNvSpPr>
            <a:spLocks noGrp="1"/>
          </p:cNvSpPr>
          <p:nvPr>
            <p:ph type="body" sz="quarter" idx="42" hasCustomPrompt="1"/>
          </p:nvPr>
        </p:nvSpPr>
        <p:spPr>
          <a:xfrm>
            <a:off x="554038" y="4273550"/>
            <a:ext cx="2611437" cy="1458913"/>
          </a:xfrm>
        </p:spPr>
        <p:txBody>
          <a:bodyPr>
            <a:normAutofit/>
          </a:bodyPr>
          <a:lstStyle>
            <a:lvl1pPr>
              <a:spcAft>
                <a:spcPts val="200"/>
              </a:spcAft>
              <a:defRPr sz="1200" b="1">
                <a:solidFill>
                  <a:schemeClr val="tx1"/>
                </a:solidFill>
                <a:latin typeface="+mn-lt"/>
                <a:ea typeface="GT America Medium" panose="020B0604020202020204" charset="0"/>
                <a:cs typeface="GT America Medium" panose="020B0604020202020204" charset="0"/>
              </a:defRPr>
            </a:lvl1pPr>
            <a:lvl2pPr marL="0" indent="0">
              <a:buNone/>
              <a:defRPr sz="1200">
                <a:solidFill>
                  <a:schemeClr val="tx1"/>
                </a:solidFill>
              </a:defRPr>
            </a:lvl2pPr>
            <a:lvl3pPr marL="0" indent="0">
              <a:buFontTx/>
              <a:buNone/>
              <a:defRPr sz="1200">
                <a:solidFill>
                  <a:schemeClr val="tx1"/>
                </a:solidFill>
              </a:defRPr>
            </a:lvl3pPr>
            <a:lvl4pPr marL="0" indent="0">
              <a:buNone/>
              <a:defRPr sz="1200">
                <a:solidFill>
                  <a:schemeClr val="tx1"/>
                </a:solidFill>
              </a:defRPr>
            </a:lvl4pPr>
            <a:lvl5pPr marL="0" indent="0">
              <a:buNone/>
              <a:defRPr sz="1200">
                <a:solidFill>
                  <a:schemeClr val="tx1"/>
                </a:solidFill>
              </a:defRPr>
            </a:lvl5pPr>
            <a:lvl6pPr marL="0" indent="0">
              <a:buNone/>
              <a:defRPr sz="1200">
                <a:solidFill>
                  <a:schemeClr val="tx1"/>
                </a:solidFill>
              </a:defRPr>
            </a:lvl6pPr>
            <a:lvl7pPr marL="0" indent="0">
              <a:buNone/>
              <a:defRPr>
                <a:solidFill>
                  <a:schemeClr val="tx1"/>
                </a:solidFill>
              </a:defRPr>
            </a:lvl7pPr>
            <a:lvl8pPr marL="0" indent="0">
              <a:buNone/>
              <a:defRPr>
                <a:solidFill>
                  <a:schemeClr val="tx1"/>
                </a:solidFill>
              </a:defRPr>
            </a:lvl8pPr>
            <a:lvl9pPr marL="0" indent="0">
              <a:buNone/>
              <a:defRPr>
                <a:solidFill>
                  <a:schemeClr val="tx1"/>
                </a:solidFill>
              </a:defRPr>
            </a:lvl9pPr>
          </a:lstStyle>
          <a:p>
            <a:pPr lvl="0"/>
            <a:r>
              <a:rPr lang="en-US" err="1"/>
              <a:t>Firstname</a:t>
            </a:r>
            <a:r>
              <a:rPr lang="en-US"/>
              <a:t> </a:t>
            </a:r>
            <a:r>
              <a:rPr lang="en-US" err="1"/>
              <a:t>Lastname</a:t>
            </a:r>
            <a:r>
              <a:rPr lang="en-US"/>
              <a:t>, L1</a:t>
            </a:r>
          </a:p>
          <a:p>
            <a:pPr lvl="1"/>
            <a:r>
              <a:rPr lang="en-US"/>
              <a:t>Title/department, L2</a:t>
            </a:r>
          </a:p>
        </p:txBody>
      </p:sp>
      <p:sp>
        <p:nvSpPr>
          <p:cNvPr id="5" name="Text Placeholder 7">
            <a:extLst>
              <a:ext uri="{FF2B5EF4-FFF2-40B4-BE49-F238E27FC236}">
                <a16:creationId xmlns:a16="http://schemas.microsoft.com/office/drawing/2014/main" id="{C55CD7FE-FD96-5B7D-EB24-69E1A8EF9D81}"/>
              </a:ext>
            </a:extLst>
          </p:cNvPr>
          <p:cNvSpPr>
            <a:spLocks noGrp="1"/>
          </p:cNvSpPr>
          <p:nvPr>
            <p:ph type="body" sz="quarter" idx="15"/>
          </p:nvPr>
        </p:nvSpPr>
        <p:spPr>
          <a:xfrm>
            <a:off x="3367087" y="1415038"/>
            <a:ext cx="8270876" cy="4171375"/>
          </a:xfrm>
        </p:spPr>
        <p:txBody>
          <a:bodyPr anchor="b"/>
          <a:lstStyle>
            <a:lvl1pPr>
              <a:lnSpc>
                <a:spcPts val="4600"/>
              </a:lnSpc>
              <a:defRPr sz="4200">
                <a:solidFill>
                  <a:schemeClr val="tx1"/>
                </a:solidFill>
                <a:latin typeface="+mj-lt"/>
              </a:defRPr>
            </a:lvl1pPr>
            <a:lvl2pPr marL="0" indent="0">
              <a:spcAft>
                <a:spcPts val="0"/>
              </a:spcAft>
              <a:buNone/>
              <a:defRPr sz="2400">
                <a:solidFill>
                  <a:schemeClr val="tx1"/>
                </a:solidFill>
                <a:latin typeface="GT America Regular" panose="00000500000000000000" pitchFamily="50" charset="0"/>
              </a:defRPr>
            </a:lvl2pPr>
            <a:lvl3pPr marL="0" indent="0">
              <a:spcAft>
                <a:spcPts val="0"/>
              </a:spcAft>
              <a:buNone/>
              <a:defRPr sz="2400">
                <a:solidFill>
                  <a:schemeClr val="tx1"/>
                </a:solidFill>
              </a:defRPr>
            </a:lvl3pPr>
            <a:lvl4pPr marL="0" indent="0">
              <a:spcAft>
                <a:spcPts val="0"/>
              </a:spcAft>
              <a:buNone/>
              <a:defRPr sz="2400">
                <a:solidFill>
                  <a:schemeClr val="tx1"/>
                </a:solidFill>
              </a:defRPr>
            </a:lvl4pPr>
            <a:lvl5pPr marL="0" indent="0">
              <a:spcAft>
                <a:spcPts val="0"/>
              </a:spcAft>
              <a:buNone/>
              <a:defRPr sz="2400">
                <a:solidFill>
                  <a:schemeClr val="tx1"/>
                </a:solidFill>
              </a:defRPr>
            </a:lvl5pPr>
            <a:lvl6pPr marL="0" indent="0">
              <a:spcAft>
                <a:spcPts val="0"/>
              </a:spcAft>
              <a:buNone/>
              <a:defRPr sz="2400">
                <a:solidFill>
                  <a:schemeClr val="tx1"/>
                </a:solidFill>
              </a:defRPr>
            </a:lvl6pPr>
            <a:lvl7pPr marL="0" indent="0">
              <a:spcAft>
                <a:spcPts val="0"/>
              </a:spcAft>
              <a:buNone/>
              <a:defRPr sz="2400">
                <a:solidFill>
                  <a:schemeClr val="tx1"/>
                </a:solidFill>
              </a:defRPr>
            </a:lvl7pPr>
            <a:lvl8pPr marL="0" indent="0">
              <a:spcAft>
                <a:spcPts val="0"/>
              </a:spcAft>
              <a:buNone/>
              <a:defRPr sz="2400">
                <a:solidFill>
                  <a:schemeClr val="tx1"/>
                </a:solidFill>
              </a:defRPr>
            </a:lvl8pPr>
            <a:lvl9pPr marL="0" indent="0">
              <a:spcAft>
                <a:spcPts val="0"/>
              </a:spcAft>
              <a:buNone/>
              <a:defRPr sz="2400">
                <a:solidFill>
                  <a:schemeClr val="tx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6028745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34B98-F94F-BBE0-213C-85AFCDC476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922" b="11853"/>
          <a:stretch/>
        </p:blipFill>
        <p:spPr bwMode="hidden">
          <a:xfrm>
            <a:off x="0"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p>
        </p:txBody>
      </p:sp>
      <p:sp>
        <p:nvSpPr>
          <p:cNvPr id="10" name="Freeform 5">
            <a:extLst>
              <a:ext uri="{FF2B5EF4-FFF2-40B4-BE49-F238E27FC236}">
                <a16:creationId xmlns:a16="http://schemas.microsoft.com/office/drawing/2014/main" id="{D38E589A-C29C-8E0A-54D9-0FD61209638A}"/>
              </a:ext>
            </a:extLst>
          </p:cNvPr>
          <p:cNvSpPr/>
          <p:nvPr userDrawn="1"/>
        </p:nvSpPr>
        <p:spPr bwMode="black">
          <a:xfrm>
            <a:off x="539749" y="502825"/>
            <a:ext cx="11098213" cy="1839149"/>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solidFill>
                <a:schemeClr val="tx1"/>
              </a:solidFill>
            </a:endParaRPr>
          </a:p>
        </p:txBody>
      </p:sp>
      <p:sp>
        <p:nvSpPr>
          <p:cNvPr id="4" name="Text Placeholder 11">
            <a:extLst>
              <a:ext uri="{FF2B5EF4-FFF2-40B4-BE49-F238E27FC236}">
                <a16:creationId xmlns:a16="http://schemas.microsoft.com/office/drawing/2014/main" id="{15C7BCFF-949E-6B1A-9E84-4E640E43A099}"/>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a:t>Title Department</a:t>
            </a:r>
          </a:p>
        </p:txBody>
      </p:sp>
      <p:sp>
        <p:nvSpPr>
          <p:cNvPr id="3" name="Date Placeholder 3">
            <a:extLst>
              <a:ext uri="{FF2B5EF4-FFF2-40B4-BE49-F238E27FC236}">
                <a16:creationId xmlns:a16="http://schemas.microsoft.com/office/drawing/2014/main" id="{8535D649-E56D-F236-C1A7-0EB194B6CA32}"/>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a:p>
        </p:txBody>
      </p:sp>
      <p:sp>
        <p:nvSpPr>
          <p:cNvPr id="11" name="Text Placeholder 12">
            <a:extLst>
              <a:ext uri="{FF2B5EF4-FFF2-40B4-BE49-F238E27FC236}">
                <a16:creationId xmlns:a16="http://schemas.microsoft.com/office/drawing/2014/main" id="{47CB2CEE-A03C-EC89-5AB0-73F5282BA36C}"/>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Single presenter</a:t>
            </a:r>
          </a:p>
        </p:txBody>
      </p:sp>
      <p:sp>
        <p:nvSpPr>
          <p:cNvPr id="12" name="Text Placeholder 15">
            <a:extLst>
              <a:ext uri="{FF2B5EF4-FFF2-40B4-BE49-F238E27FC236}">
                <a16:creationId xmlns:a16="http://schemas.microsoft.com/office/drawing/2014/main" id="{0376D71A-71A9-510A-D341-C8B568EA210C}"/>
              </a:ext>
            </a:extLst>
          </p:cNvPr>
          <p:cNvSpPr>
            <a:spLocks noGrp="1"/>
          </p:cNvSpPr>
          <p:nvPr>
            <p:ph type="body" sz="quarter" idx="100" hasCustomPrompt="1"/>
          </p:nvPr>
        </p:nvSpPr>
        <p:spPr>
          <a:xfrm>
            <a:off x="546099" y="3014450"/>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1</a:t>
            </a:r>
          </a:p>
        </p:txBody>
      </p:sp>
      <p:sp>
        <p:nvSpPr>
          <p:cNvPr id="13" name="Text Placeholder 17">
            <a:extLst>
              <a:ext uri="{FF2B5EF4-FFF2-40B4-BE49-F238E27FC236}">
                <a16:creationId xmlns:a16="http://schemas.microsoft.com/office/drawing/2014/main" id="{1C83BB37-A25F-C543-4845-494814497A5A}"/>
              </a:ext>
            </a:extLst>
          </p:cNvPr>
          <p:cNvSpPr>
            <a:spLocks noGrp="1"/>
          </p:cNvSpPr>
          <p:nvPr>
            <p:ph type="body" sz="quarter" idx="101" hasCustomPrompt="1"/>
          </p:nvPr>
        </p:nvSpPr>
        <p:spPr>
          <a:xfrm>
            <a:off x="3386138" y="3009900"/>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2</a:t>
            </a:r>
          </a:p>
        </p:txBody>
      </p:sp>
      <p:sp>
        <p:nvSpPr>
          <p:cNvPr id="14" name="Text Placeholder 19">
            <a:extLst>
              <a:ext uri="{FF2B5EF4-FFF2-40B4-BE49-F238E27FC236}">
                <a16:creationId xmlns:a16="http://schemas.microsoft.com/office/drawing/2014/main" id="{52E7508F-569C-0E55-9BA1-A12C84FB7A5D}"/>
              </a:ext>
            </a:extLst>
          </p:cNvPr>
          <p:cNvSpPr>
            <a:spLocks noGrp="1"/>
          </p:cNvSpPr>
          <p:nvPr>
            <p:ph type="body" sz="quarter" idx="102" hasCustomPrompt="1"/>
          </p:nvPr>
        </p:nvSpPr>
        <p:spPr>
          <a:xfrm>
            <a:off x="6194425" y="3009900"/>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3</a:t>
            </a:r>
          </a:p>
        </p:txBody>
      </p:sp>
    </p:spTree>
    <p:extLst>
      <p:ext uri="{BB962C8B-B14F-4D97-AF65-F5344CB8AC3E}">
        <p14:creationId xmlns:p14="http://schemas.microsoft.com/office/powerpoint/2010/main" val="215696698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Photo">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3F68FBE-251E-31B8-904E-1E16C461B772}"/>
              </a:ext>
            </a:extLst>
          </p:cNvPr>
          <p:cNvSpPr>
            <a:spLocks noGrp="1"/>
          </p:cNvSpPr>
          <p:nvPr>
            <p:ph type="pic" sz="quarter" idx="15"/>
          </p:nvPr>
        </p:nvSpPr>
        <p:spPr>
          <a:xfrm>
            <a:off x="0" y="0"/>
            <a:ext cx="12192000" cy="6858000"/>
          </a:xfrm>
          <a:custGeom>
            <a:avLst/>
            <a:gdLst>
              <a:gd name="connsiteX0" fmla="*/ 1221554 w 12192000"/>
              <a:gd name="connsiteY0" fmla="*/ 552450 h 6858000"/>
              <a:gd name="connsiteX1" fmla="*/ 1221554 w 12192000"/>
              <a:gd name="connsiteY1" fmla="*/ 707287 h 6858000"/>
              <a:gd name="connsiteX2" fmla="*/ 1287710 w 12192000"/>
              <a:gd name="connsiteY2" fmla="*/ 707287 h 6858000"/>
              <a:gd name="connsiteX3" fmla="*/ 1243606 w 12192000"/>
              <a:gd name="connsiteY3" fmla="*/ 828714 h 6858000"/>
              <a:gd name="connsiteX4" fmla="*/ 1277094 w 12192000"/>
              <a:gd name="connsiteY4" fmla="*/ 828714 h 6858000"/>
              <a:gd name="connsiteX5" fmla="*/ 1376737 w 12192000"/>
              <a:gd name="connsiteY5" fmla="*/ 695063 h 6858000"/>
              <a:gd name="connsiteX6" fmla="*/ 1376737 w 12192000"/>
              <a:gd name="connsiteY6" fmla="*/ 552450 h 6858000"/>
              <a:gd name="connsiteX7" fmla="*/ 546100 w 12192000"/>
              <a:gd name="connsiteY7" fmla="*/ 552450 h 6858000"/>
              <a:gd name="connsiteX8" fmla="*/ 546100 w 12192000"/>
              <a:gd name="connsiteY8" fmla="*/ 1122906 h 6858000"/>
              <a:gd name="connsiteX9" fmla="*/ 689033 w 12192000"/>
              <a:gd name="connsiteY9" fmla="*/ 1122906 h 6858000"/>
              <a:gd name="connsiteX10" fmla="*/ 689033 w 12192000"/>
              <a:gd name="connsiteY10" fmla="*/ 752925 h 6858000"/>
              <a:gd name="connsiteX11" fmla="*/ 709451 w 12192000"/>
              <a:gd name="connsiteY11" fmla="*/ 837678 h 6858000"/>
              <a:gd name="connsiteX12" fmla="*/ 785410 w 12192000"/>
              <a:gd name="connsiteY12" fmla="*/ 1122906 h 6858000"/>
              <a:gd name="connsiteX13" fmla="*/ 935693 w 12192000"/>
              <a:gd name="connsiteY13" fmla="*/ 1122906 h 6858000"/>
              <a:gd name="connsiteX14" fmla="*/ 1011652 w 12192000"/>
              <a:gd name="connsiteY14" fmla="*/ 837678 h 6858000"/>
              <a:gd name="connsiteX15" fmla="*/ 1032070 w 12192000"/>
              <a:gd name="connsiteY15" fmla="*/ 752925 h 6858000"/>
              <a:gd name="connsiteX16" fmla="*/ 1032070 w 12192000"/>
              <a:gd name="connsiteY16" fmla="*/ 1122906 h 6858000"/>
              <a:gd name="connsiteX17" fmla="*/ 1178270 w 12192000"/>
              <a:gd name="connsiteY17" fmla="*/ 1122906 h 6858000"/>
              <a:gd name="connsiteX18" fmla="*/ 1178270 w 12192000"/>
              <a:gd name="connsiteY18" fmla="*/ 552450 h 6858000"/>
              <a:gd name="connsiteX19" fmla="*/ 950395 w 12192000"/>
              <a:gd name="connsiteY19" fmla="*/ 552450 h 6858000"/>
              <a:gd name="connsiteX20" fmla="*/ 879337 w 12192000"/>
              <a:gd name="connsiteY20" fmla="*/ 845827 h 6858000"/>
              <a:gd name="connsiteX21" fmla="*/ 862185 w 12192000"/>
              <a:gd name="connsiteY21" fmla="*/ 927321 h 6858000"/>
              <a:gd name="connsiteX22" fmla="*/ 845033 w 12192000"/>
              <a:gd name="connsiteY22" fmla="*/ 845827 h 6858000"/>
              <a:gd name="connsiteX23" fmla="*/ 773976 w 12192000"/>
              <a:gd name="connsiteY23" fmla="*/ 552450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221554" y="552450"/>
                </a:moveTo>
                <a:lnTo>
                  <a:pt x="1221554" y="707287"/>
                </a:lnTo>
                <a:lnTo>
                  <a:pt x="1287710" y="707287"/>
                </a:lnTo>
                <a:lnTo>
                  <a:pt x="1243606" y="828714"/>
                </a:lnTo>
                <a:lnTo>
                  <a:pt x="1277094" y="828714"/>
                </a:lnTo>
                <a:lnTo>
                  <a:pt x="1376737" y="695063"/>
                </a:lnTo>
                <a:lnTo>
                  <a:pt x="1376737" y="552450"/>
                </a:lnTo>
                <a:close/>
                <a:moveTo>
                  <a:pt x="546100" y="552450"/>
                </a:moveTo>
                <a:lnTo>
                  <a:pt x="546100" y="1122906"/>
                </a:lnTo>
                <a:lnTo>
                  <a:pt x="689033" y="1122906"/>
                </a:lnTo>
                <a:lnTo>
                  <a:pt x="689033" y="752925"/>
                </a:lnTo>
                <a:lnTo>
                  <a:pt x="709451" y="837678"/>
                </a:lnTo>
                <a:lnTo>
                  <a:pt x="785410" y="1122906"/>
                </a:lnTo>
                <a:lnTo>
                  <a:pt x="935693" y="1122906"/>
                </a:lnTo>
                <a:lnTo>
                  <a:pt x="1011652" y="837678"/>
                </a:lnTo>
                <a:lnTo>
                  <a:pt x="1032070" y="752925"/>
                </a:lnTo>
                <a:lnTo>
                  <a:pt x="1032070" y="1122906"/>
                </a:lnTo>
                <a:lnTo>
                  <a:pt x="1178270" y="1122906"/>
                </a:lnTo>
                <a:lnTo>
                  <a:pt x="1178270" y="552450"/>
                </a:lnTo>
                <a:lnTo>
                  <a:pt x="950395" y="552450"/>
                </a:lnTo>
                <a:lnTo>
                  <a:pt x="879337" y="845827"/>
                </a:lnTo>
                <a:lnTo>
                  <a:pt x="862185" y="927321"/>
                </a:lnTo>
                <a:lnTo>
                  <a:pt x="845033" y="845827"/>
                </a:lnTo>
                <a:lnTo>
                  <a:pt x="773976" y="552450"/>
                </a:lnTo>
                <a:close/>
                <a:moveTo>
                  <a:pt x="0" y="0"/>
                </a:moveTo>
                <a:lnTo>
                  <a:pt x="12192000" y="0"/>
                </a:lnTo>
                <a:lnTo>
                  <a:pt x="12192000" y="6858000"/>
                </a:lnTo>
                <a:lnTo>
                  <a:pt x="0" y="6858000"/>
                </a:lnTo>
                <a:close/>
              </a:path>
            </a:pathLst>
          </a:custGeom>
          <a:solidFill>
            <a:srgbClr val="A6A9AA"/>
          </a:solidFill>
        </p:spPr>
        <p:txBody>
          <a:bodyPr wrap="square" lIns="548640" tIns="0" anchor="ctr" anchorCtr="0">
            <a:noAutofit/>
          </a:bodyPr>
          <a:lstStyle>
            <a:lvl1pPr algn="l">
              <a:defRPr>
                <a:solidFill>
                  <a:schemeClr val="tx1"/>
                </a:solidFill>
              </a:defRPr>
            </a:lvl1pPr>
          </a:lstStyle>
          <a:p>
            <a:r>
              <a:rPr lang="en-US"/>
              <a:t>Click icon to add picture</a:t>
            </a:r>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7" name="Text Placeholder 7">
            <a:extLst>
              <a:ext uri="{FF2B5EF4-FFF2-40B4-BE49-F238E27FC236}">
                <a16:creationId xmlns:a16="http://schemas.microsoft.com/office/drawing/2014/main" id="{FF0E76BC-245F-8420-594E-37916313D315}"/>
              </a:ext>
            </a:extLst>
          </p:cNvPr>
          <p:cNvSpPr>
            <a:spLocks noGrp="1"/>
          </p:cNvSpPr>
          <p:nvPr>
            <p:ph type="body" sz="quarter" idx="16"/>
          </p:nvPr>
        </p:nvSpPr>
        <p:spPr>
          <a:xfrm>
            <a:off x="3367087" y="1415038"/>
            <a:ext cx="8270876" cy="4171375"/>
          </a:xfrm>
        </p:spPr>
        <p:txBody>
          <a:bodyPr anchor="b"/>
          <a:lstStyle>
            <a:lvl1pPr>
              <a:lnSpc>
                <a:spcPts val="4600"/>
              </a:lnSpc>
              <a:defRPr sz="4200">
                <a:solidFill>
                  <a:schemeClr val="tx1"/>
                </a:solidFill>
                <a:latin typeface="+mj-lt"/>
              </a:defRPr>
            </a:lvl1pPr>
            <a:lvl2pPr marL="0" indent="0">
              <a:spcAft>
                <a:spcPts val="0"/>
              </a:spcAft>
              <a:buNone/>
              <a:defRPr sz="2400">
                <a:solidFill>
                  <a:schemeClr val="tx1"/>
                </a:solidFill>
                <a:latin typeface="GT America Regular" panose="00000500000000000000" pitchFamily="50" charset="0"/>
              </a:defRPr>
            </a:lvl2pPr>
            <a:lvl3pPr marL="0" indent="0">
              <a:spcAft>
                <a:spcPts val="0"/>
              </a:spcAft>
              <a:buNone/>
              <a:defRPr sz="2400">
                <a:solidFill>
                  <a:schemeClr val="tx1"/>
                </a:solidFill>
              </a:defRPr>
            </a:lvl3pPr>
            <a:lvl4pPr marL="0" indent="0">
              <a:spcAft>
                <a:spcPts val="0"/>
              </a:spcAft>
              <a:buNone/>
              <a:defRPr sz="2400">
                <a:solidFill>
                  <a:schemeClr val="tx1"/>
                </a:solidFill>
              </a:defRPr>
            </a:lvl4pPr>
            <a:lvl5pPr marL="0" indent="0">
              <a:spcAft>
                <a:spcPts val="0"/>
              </a:spcAft>
              <a:buNone/>
              <a:defRPr sz="2400">
                <a:solidFill>
                  <a:schemeClr val="tx1"/>
                </a:solidFill>
              </a:defRPr>
            </a:lvl5pPr>
            <a:lvl6pPr marL="0" indent="0">
              <a:spcAft>
                <a:spcPts val="0"/>
              </a:spcAft>
              <a:buNone/>
              <a:defRPr sz="2400">
                <a:solidFill>
                  <a:schemeClr val="tx1"/>
                </a:solidFill>
              </a:defRPr>
            </a:lvl6pPr>
            <a:lvl7pPr marL="0" indent="0">
              <a:spcAft>
                <a:spcPts val="0"/>
              </a:spcAft>
              <a:buNone/>
              <a:defRPr sz="2400">
                <a:solidFill>
                  <a:schemeClr val="tx1"/>
                </a:solidFill>
              </a:defRPr>
            </a:lvl7pPr>
            <a:lvl8pPr marL="0" indent="0">
              <a:spcAft>
                <a:spcPts val="0"/>
              </a:spcAft>
              <a:buNone/>
              <a:defRPr sz="2400">
                <a:solidFill>
                  <a:schemeClr val="tx1"/>
                </a:solidFill>
              </a:defRPr>
            </a:lvl8pPr>
            <a:lvl9pPr marL="0" indent="0">
              <a:spcAft>
                <a:spcPts val="0"/>
              </a:spcAft>
              <a:buNone/>
              <a:defRPr sz="2400">
                <a:solidFill>
                  <a:schemeClr val="tx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109713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ecutive Summary/Key Takeaways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4060556"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black background&#10;&#10;Description automatically generated">
            <a:extLst>
              <a:ext uri="{FF2B5EF4-FFF2-40B4-BE49-F238E27FC236}">
                <a16:creationId xmlns:a16="http://schemas.microsoft.com/office/drawing/2014/main" id="{97914066-9D48-E454-16D9-2005965187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254" t="8024" r="-1" b="-8024"/>
          <a:stretch/>
        </p:blipFill>
        <p:spPr bwMode="hidden">
          <a:xfrm>
            <a:off x="0" y="1"/>
            <a:ext cx="4060556" cy="6861174"/>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8087" cy="269875"/>
          </a:xfrm>
        </p:spPr>
        <p:txBody>
          <a:bodyPr/>
          <a:lstStyle/>
          <a:p>
            <a:fld id="{862A5111-985B-C14D-9115-5787026182A8}" type="slidenum">
              <a:rPr lang="en-US" smtClean="0"/>
              <a:t>‹#›</a:t>
            </a:fld>
            <a:endParaRPr lang="en-US"/>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1" name="Title 10">
            <a:extLst>
              <a:ext uri="{FF2B5EF4-FFF2-40B4-BE49-F238E27FC236}">
                <a16:creationId xmlns:a16="http://schemas.microsoft.com/office/drawing/2014/main" id="{B916CF33-A497-0AD3-3B6A-557E34121E76}"/>
              </a:ext>
            </a:extLst>
          </p:cNvPr>
          <p:cNvSpPr>
            <a:spLocks noGrp="1"/>
          </p:cNvSpPr>
          <p:nvPr>
            <p:ph type="title"/>
          </p:nvPr>
        </p:nvSpPr>
        <p:spPr>
          <a:xfrm>
            <a:off x="546100" y="552450"/>
            <a:ext cx="3300984" cy="869950"/>
          </a:xfrm>
        </p:spPr>
        <p:txBody>
          <a:bodyPr rIns="182880"/>
          <a:lstStyle>
            <a:lvl1pPr>
              <a:defRPr>
                <a:solidFill>
                  <a:schemeClr val="bg1"/>
                </a:solidFill>
              </a:defRPr>
            </a:lvl1pPr>
          </a:lstStyle>
          <a:p>
            <a:r>
              <a:rPr lang="en-US"/>
              <a:t>Click to edit Master title style</a:t>
            </a:r>
          </a:p>
        </p:txBody>
      </p:sp>
      <p:sp>
        <p:nvSpPr>
          <p:cNvPr id="5" name="Text Placeholder 5">
            <a:extLst>
              <a:ext uri="{FF2B5EF4-FFF2-40B4-BE49-F238E27FC236}">
                <a16:creationId xmlns:a16="http://schemas.microsoft.com/office/drawing/2014/main" id="{DAB1020F-2330-5C4C-014E-9A0A4D6C7B46}"/>
              </a:ext>
            </a:extLst>
          </p:cNvPr>
          <p:cNvSpPr>
            <a:spLocks noGrp="1"/>
          </p:cNvSpPr>
          <p:nvPr>
            <p:ph type="body" sz="quarter" idx="13" hasCustomPrompt="1"/>
          </p:nvPr>
        </p:nvSpPr>
        <p:spPr>
          <a:xfrm>
            <a:off x="546101" y="5586413"/>
            <a:ext cx="3300984" cy="725487"/>
          </a:xfrm>
        </p:spPr>
        <p:txBody>
          <a:bodyPr rIns="274320" anchor="b">
            <a:normAutofit/>
          </a:bodyPr>
          <a:lstStyle>
            <a:lvl1pPr>
              <a:defRPr sz="600">
                <a:solidFill>
                  <a:schemeClr val="bg1"/>
                </a:solidFill>
              </a:defRPr>
            </a:lvl1pPr>
            <a:lvl2pPr marL="0" indent="0">
              <a:buNone/>
              <a:defRPr sz="600">
                <a:solidFill>
                  <a:schemeClr val="bg1"/>
                </a:solidFill>
              </a:defRPr>
            </a:lvl2pPr>
            <a:lvl3pPr marL="0" indent="0">
              <a:buNone/>
              <a:defRPr sz="600">
                <a:solidFill>
                  <a:schemeClr val="bg1"/>
                </a:solidFill>
              </a:defRPr>
            </a:lvl3pPr>
            <a:lvl4pPr marL="0" indent="0">
              <a:buNone/>
              <a:defRPr sz="600">
                <a:solidFill>
                  <a:schemeClr val="bg1"/>
                </a:solidFill>
              </a:defRPr>
            </a:lvl4pPr>
            <a:lvl5pPr marL="0" indent="0">
              <a:buNone/>
              <a:defRPr sz="600">
                <a:solidFill>
                  <a:schemeClr val="bg1"/>
                </a:solidFill>
              </a:defRPr>
            </a:lvl5pPr>
            <a:lvl6pPr marL="0" indent="0">
              <a:buNone/>
              <a:defRPr sz="600">
                <a:solidFill>
                  <a:schemeClr val="bg1"/>
                </a:solidFill>
              </a:defRPr>
            </a:lvl6pPr>
            <a:lvl7pPr marL="0" indent="0">
              <a:buNone/>
              <a:defRPr sz="600">
                <a:solidFill>
                  <a:schemeClr val="bg1"/>
                </a:solidFill>
              </a:defRPr>
            </a:lvl7pPr>
            <a:lvl8pPr marL="0" indent="0">
              <a:buNone/>
              <a:defRPr sz="600">
                <a:solidFill>
                  <a:schemeClr val="bg1"/>
                </a:solidFill>
              </a:defRPr>
            </a:lvl8pPr>
            <a:lvl9pPr marL="0" indent="0">
              <a:buNone/>
              <a:defRPr sz="600">
                <a:solidFill>
                  <a:schemeClr val="bg1"/>
                </a:solidFill>
              </a:defRPr>
            </a:lvl9pPr>
          </a:lstStyle>
          <a:p>
            <a:pPr lvl="0"/>
            <a:r>
              <a:rPr lang="en-US"/>
              <a:t>Click to add footnotes or disclaimer information</a:t>
            </a:r>
          </a:p>
        </p:txBody>
      </p:sp>
      <p:sp>
        <p:nvSpPr>
          <p:cNvPr id="8" name="Content Placeholder 14">
            <a:extLst>
              <a:ext uri="{FF2B5EF4-FFF2-40B4-BE49-F238E27FC236}">
                <a16:creationId xmlns:a16="http://schemas.microsoft.com/office/drawing/2014/main" id="{A1DFA430-6288-90D6-63A5-55E9803EDA48}"/>
              </a:ext>
            </a:extLst>
          </p:cNvPr>
          <p:cNvSpPr>
            <a:spLocks noGrp="1"/>
          </p:cNvSpPr>
          <p:nvPr>
            <p:ph sz="quarter" idx="18"/>
          </p:nvPr>
        </p:nvSpPr>
        <p:spPr>
          <a:xfrm>
            <a:off x="4794909" y="550862"/>
            <a:ext cx="6843053" cy="5616576"/>
          </a:xfrm>
        </p:spPr>
        <p:txBody>
          <a:bodyPr/>
          <a:lstStyle>
            <a:lvl1pPr>
              <a:defRPr sz="1800"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5FD3F13F-3407-E665-485F-994A6707FD73}"/>
              </a:ext>
            </a:extLst>
          </p:cNvPr>
          <p:cNvSpPr>
            <a:spLocks noGrp="1"/>
          </p:cNvSpPr>
          <p:nvPr>
            <p:ph type="body" sz="quarter" idx="15"/>
          </p:nvPr>
        </p:nvSpPr>
        <p:spPr>
          <a:xfrm>
            <a:off x="546099" y="1849439"/>
            <a:ext cx="3300984" cy="3443286"/>
          </a:xfrm>
        </p:spPr>
        <p:txBody>
          <a:bodyPr>
            <a:normAutofit/>
          </a:bodyPr>
          <a:lstStyle>
            <a:lvl1pPr>
              <a:spcBef>
                <a:spcPts val="2400"/>
              </a:spcBef>
              <a:defRPr b="0" i="0">
                <a:solidFill>
                  <a:schemeClr val="bg1"/>
                </a:solidFill>
                <a:latin typeface="+mn-lt"/>
                <a:ea typeface="GT America Regular" charset="0"/>
                <a:cs typeface="GT America Regular" charset="0"/>
              </a:defRPr>
            </a:lvl1pPr>
            <a:lvl2pPr marL="285750" indent="-285750">
              <a:buFont typeface="GT America Regular" pitchFamily="2" charset="77"/>
              <a:buChar char="→"/>
              <a:defRPr>
                <a:solidFill>
                  <a:schemeClr val="bg1"/>
                </a:solidFill>
              </a:defRPr>
            </a:lvl2pPr>
            <a:lvl3pPr marL="0" indent="0">
              <a:buNone/>
              <a:defRPr>
                <a:solidFill>
                  <a:schemeClr val="bg1"/>
                </a:solidFill>
              </a:defRPr>
            </a:lvl3pPr>
            <a:lvl4pPr marL="283464">
              <a:defRPr>
                <a:solidFill>
                  <a:schemeClr val="bg1"/>
                </a:solidFill>
              </a:defRPr>
            </a:lvl4pPr>
            <a:lvl5pPr marL="283464" indent="0">
              <a:buNone/>
              <a:defRPr sz="1400">
                <a:solidFill>
                  <a:schemeClr val="bg1"/>
                </a:solidFill>
              </a:defRPr>
            </a:lvl5pPr>
            <a:lvl6pPr marL="283464">
              <a:defRPr>
                <a:solidFill>
                  <a:schemeClr val="bg1"/>
                </a:solidFill>
              </a:defRPr>
            </a:lvl6pPr>
            <a:lvl7pPr marL="283464" indent="0">
              <a:buNone/>
              <a:defRPr>
                <a:solidFill>
                  <a:schemeClr val="bg1"/>
                </a:solidFill>
              </a:defRPr>
            </a:lvl7pPr>
            <a:lvl8pPr marL="283464">
              <a:defRPr>
                <a:solidFill>
                  <a:schemeClr val="bg1"/>
                </a:solidFill>
              </a:defRPr>
            </a:lvl8pPr>
            <a:lvl9pPr marL="283464" indent="0">
              <a:buNone/>
              <a:defRPr>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392238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ecutive Summary/Key Takeaways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4060556"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8087" cy="269875"/>
          </a:xfrm>
        </p:spPr>
        <p:txBody>
          <a:bodyPr/>
          <a:lstStyle/>
          <a:p>
            <a:fld id="{862A5111-985B-C14D-9115-5787026182A8}" type="slidenum">
              <a:rPr lang="en-US" smtClean="0"/>
              <a:t>‹#›</a:t>
            </a:fld>
            <a:endParaRPr lang="en-US"/>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7" name="Title 6">
            <a:extLst>
              <a:ext uri="{FF2B5EF4-FFF2-40B4-BE49-F238E27FC236}">
                <a16:creationId xmlns:a16="http://schemas.microsoft.com/office/drawing/2014/main" id="{B276AB9C-7568-C5F8-9325-202B3FE1D2DB}"/>
              </a:ext>
            </a:extLst>
          </p:cNvPr>
          <p:cNvSpPr>
            <a:spLocks noGrp="1"/>
          </p:cNvSpPr>
          <p:nvPr>
            <p:ph type="title"/>
          </p:nvPr>
        </p:nvSpPr>
        <p:spPr>
          <a:xfrm>
            <a:off x="546100" y="552450"/>
            <a:ext cx="3300984" cy="869950"/>
          </a:xfrm>
        </p:spPr>
        <p:txBody>
          <a:bodyPr rIns="182880"/>
          <a:lstStyle>
            <a:lvl1pPr>
              <a:defRPr>
                <a:solidFill>
                  <a:schemeClr val="bg1"/>
                </a:solidFill>
              </a:defRPr>
            </a:lvl1pPr>
          </a:lstStyle>
          <a:p>
            <a:r>
              <a:rPr lang="en-US"/>
              <a:t>Click to edit Master title style</a:t>
            </a:r>
          </a:p>
        </p:txBody>
      </p:sp>
      <p:sp>
        <p:nvSpPr>
          <p:cNvPr id="5" name="Text Placeholder 5">
            <a:extLst>
              <a:ext uri="{FF2B5EF4-FFF2-40B4-BE49-F238E27FC236}">
                <a16:creationId xmlns:a16="http://schemas.microsoft.com/office/drawing/2014/main" id="{F220F211-F00A-3592-8474-A66D511E9505}"/>
              </a:ext>
            </a:extLst>
          </p:cNvPr>
          <p:cNvSpPr>
            <a:spLocks noGrp="1"/>
          </p:cNvSpPr>
          <p:nvPr>
            <p:ph type="body" sz="quarter" idx="13" hasCustomPrompt="1"/>
          </p:nvPr>
        </p:nvSpPr>
        <p:spPr>
          <a:xfrm>
            <a:off x="546101" y="5586413"/>
            <a:ext cx="3300984" cy="725487"/>
          </a:xfrm>
        </p:spPr>
        <p:txBody>
          <a:bodyPr rIns="274320" anchor="b">
            <a:normAutofit/>
          </a:bodyPr>
          <a:lstStyle>
            <a:lvl1pPr>
              <a:defRPr sz="600">
                <a:solidFill>
                  <a:schemeClr val="bg1"/>
                </a:solidFill>
              </a:defRPr>
            </a:lvl1pPr>
            <a:lvl2pPr marL="0" indent="0">
              <a:buNone/>
              <a:defRPr sz="600">
                <a:solidFill>
                  <a:schemeClr val="bg1"/>
                </a:solidFill>
              </a:defRPr>
            </a:lvl2pPr>
            <a:lvl3pPr marL="0" indent="0">
              <a:buNone/>
              <a:defRPr sz="600">
                <a:solidFill>
                  <a:schemeClr val="bg1"/>
                </a:solidFill>
              </a:defRPr>
            </a:lvl3pPr>
            <a:lvl4pPr marL="0" indent="0">
              <a:buNone/>
              <a:defRPr sz="600">
                <a:solidFill>
                  <a:schemeClr val="bg1"/>
                </a:solidFill>
              </a:defRPr>
            </a:lvl4pPr>
            <a:lvl5pPr marL="0" indent="0">
              <a:buNone/>
              <a:defRPr sz="600">
                <a:solidFill>
                  <a:schemeClr val="bg1"/>
                </a:solidFill>
              </a:defRPr>
            </a:lvl5pPr>
            <a:lvl6pPr marL="0" indent="0">
              <a:buNone/>
              <a:defRPr sz="600">
                <a:solidFill>
                  <a:schemeClr val="bg1"/>
                </a:solidFill>
              </a:defRPr>
            </a:lvl6pPr>
            <a:lvl7pPr marL="0" indent="0">
              <a:buNone/>
              <a:defRPr sz="600">
                <a:solidFill>
                  <a:schemeClr val="bg1"/>
                </a:solidFill>
              </a:defRPr>
            </a:lvl7pPr>
            <a:lvl8pPr marL="0" indent="0">
              <a:buNone/>
              <a:defRPr sz="600">
                <a:solidFill>
                  <a:schemeClr val="bg1"/>
                </a:solidFill>
              </a:defRPr>
            </a:lvl8pPr>
            <a:lvl9pPr marL="0" indent="0">
              <a:buNone/>
              <a:defRPr sz="600">
                <a:solidFill>
                  <a:schemeClr val="bg1"/>
                </a:solidFill>
              </a:defRPr>
            </a:lvl9pPr>
          </a:lstStyle>
          <a:p>
            <a:pPr lvl="0"/>
            <a:r>
              <a:rPr lang="en-US"/>
              <a:t>Click to add footnotes or disclaimer information</a:t>
            </a:r>
          </a:p>
        </p:txBody>
      </p:sp>
      <p:sp>
        <p:nvSpPr>
          <p:cNvPr id="8" name="Content Placeholder 14">
            <a:extLst>
              <a:ext uri="{FF2B5EF4-FFF2-40B4-BE49-F238E27FC236}">
                <a16:creationId xmlns:a16="http://schemas.microsoft.com/office/drawing/2014/main" id="{F09DC10E-18F7-F606-AA7D-1F193D692076}"/>
              </a:ext>
            </a:extLst>
          </p:cNvPr>
          <p:cNvSpPr>
            <a:spLocks noGrp="1"/>
          </p:cNvSpPr>
          <p:nvPr>
            <p:ph sz="quarter" idx="18"/>
          </p:nvPr>
        </p:nvSpPr>
        <p:spPr>
          <a:xfrm>
            <a:off x="4794909" y="550862"/>
            <a:ext cx="6843053" cy="5616576"/>
          </a:xfrm>
        </p:spPr>
        <p:txBody>
          <a:bodyPr/>
          <a:lstStyle>
            <a:lvl1pPr>
              <a:defRPr sz="1800" b="1">
                <a:solidFill>
                  <a:schemeClr val="tx2"/>
                </a:solidFill>
              </a:defRPr>
            </a:lvl1pPr>
            <a:lvl5pPr>
              <a:defRPr/>
            </a:lvl5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B9FF1161-F7B1-9563-3A3E-4823B2DEDED6}"/>
              </a:ext>
            </a:extLst>
          </p:cNvPr>
          <p:cNvSpPr>
            <a:spLocks noGrp="1"/>
          </p:cNvSpPr>
          <p:nvPr>
            <p:ph type="body" sz="quarter" idx="15"/>
          </p:nvPr>
        </p:nvSpPr>
        <p:spPr>
          <a:xfrm>
            <a:off x="546099" y="1849439"/>
            <a:ext cx="3300984" cy="3443286"/>
          </a:xfrm>
        </p:spPr>
        <p:txBody>
          <a:bodyPr>
            <a:normAutofit/>
          </a:bodyPr>
          <a:lstStyle>
            <a:lvl1pPr>
              <a:spcBef>
                <a:spcPts val="2400"/>
              </a:spcBef>
              <a:defRPr b="0" i="0">
                <a:solidFill>
                  <a:schemeClr val="bg1"/>
                </a:solidFill>
                <a:latin typeface="+mn-lt"/>
                <a:ea typeface="GT America Regular" charset="0"/>
                <a:cs typeface="GT America Regular" charset="0"/>
              </a:defRPr>
            </a:lvl1pPr>
            <a:lvl2pPr marL="285750" indent="-285750">
              <a:buFont typeface="GT America Regular" pitchFamily="2" charset="77"/>
              <a:buChar char="→"/>
              <a:defRPr>
                <a:solidFill>
                  <a:schemeClr val="bg1"/>
                </a:solidFill>
              </a:defRPr>
            </a:lvl2pPr>
            <a:lvl3pPr marL="0" indent="0">
              <a:buNone/>
              <a:defRPr>
                <a:solidFill>
                  <a:schemeClr val="bg1"/>
                </a:solidFill>
              </a:defRPr>
            </a:lvl3pPr>
            <a:lvl4pPr marL="283464">
              <a:defRPr>
                <a:solidFill>
                  <a:schemeClr val="bg1"/>
                </a:solidFill>
              </a:defRPr>
            </a:lvl4pPr>
            <a:lvl5pPr marL="283464" indent="0">
              <a:buNone/>
              <a:defRPr sz="1400">
                <a:solidFill>
                  <a:schemeClr val="bg1"/>
                </a:solidFill>
              </a:defRPr>
            </a:lvl5pPr>
            <a:lvl6pPr marL="283464">
              <a:defRPr>
                <a:solidFill>
                  <a:schemeClr val="bg1"/>
                </a:solidFill>
              </a:defRPr>
            </a:lvl6pPr>
            <a:lvl7pPr marL="283464" indent="0">
              <a:buNone/>
              <a:defRPr>
                <a:solidFill>
                  <a:schemeClr val="bg1"/>
                </a:solidFill>
              </a:defRPr>
            </a:lvl7pPr>
            <a:lvl8pPr marL="283464">
              <a:defRPr>
                <a:solidFill>
                  <a:schemeClr val="bg1"/>
                </a:solidFill>
              </a:defRPr>
            </a:lvl8pPr>
            <a:lvl9pPr marL="283464" indent="0">
              <a:buNone/>
              <a:defRPr>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3550588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ecutive Summary/Key Takeaways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4060556"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8087" cy="269875"/>
          </a:xfrm>
        </p:spPr>
        <p:txBody>
          <a:bodyPr/>
          <a:lstStyle/>
          <a:p>
            <a:fld id="{862A5111-985B-C14D-9115-5787026182A8}" type="slidenum">
              <a:rPr lang="en-US" smtClean="0"/>
              <a:t>‹#›</a:t>
            </a:fld>
            <a:endParaRPr lang="en-US"/>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8" name="Title 7">
            <a:extLst>
              <a:ext uri="{FF2B5EF4-FFF2-40B4-BE49-F238E27FC236}">
                <a16:creationId xmlns:a16="http://schemas.microsoft.com/office/drawing/2014/main" id="{52C52A17-5F09-5FCF-A0E2-C9D9ECF06226}"/>
              </a:ext>
            </a:extLst>
          </p:cNvPr>
          <p:cNvSpPr>
            <a:spLocks noGrp="1"/>
          </p:cNvSpPr>
          <p:nvPr>
            <p:ph type="title"/>
          </p:nvPr>
        </p:nvSpPr>
        <p:spPr>
          <a:xfrm>
            <a:off x="546100" y="552450"/>
            <a:ext cx="3300984" cy="873760"/>
          </a:xfrm>
        </p:spPr>
        <p:txBody>
          <a:bodyPr rIns="182880"/>
          <a:lstStyle>
            <a:lvl1pPr>
              <a:defRPr>
                <a:solidFill>
                  <a:schemeClr val="bg1"/>
                </a:solidFill>
              </a:defRPr>
            </a:lvl1pPr>
          </a:lstStyle>
          <a:p>
            <a:r>
              <a:rPr lang="en-US"/>
              <a:t>Click to edit Master title style</a:t>
            </a:r>
          </a:p>
        </p:txBody>
      </p:sp>
      <p:sp>
        <p:nvSpPr>
          <p:cNvPr id="5" name="Text Placeholder 5">
            <a:extLst>
              <a:ext uri="{FF2B5EF4-FFF2-40B4-BE49-F238E27FC236}">
                <a16:creationId xmlns:a16="http://schemas.microsoft.com/office/drawing/2014/main" id="{287913A0-E5F8-8CDA-9C09-B31372EAF985}"/>
              </a:ext>
            </a:extLst>
          </p:cNvPr>
          <p:cNvSpPr>
            <a:spLocks noGrp="1"/>
          </p:cNvSpPr>
          <p:nvPr>
            <p:ph type="body" sz="quarter" idx="13" hasCustomPrompt="1"/>
          </p:nvPr>
        </p:nvSpPr>
        <p:spPr>
          <a:xfrm>
            <a:off x="546101" y="5586413"/>
            <a:ext cx="3300984" cy="725487"/>
          </a:xfrm>
        </p:spPr>
        <p:txBody>
          <a:bodyPr rIns="274320" anchor="b">
            <a:normAutofit/>
          </a:bodyPr>
          <a:lstStyle>
            <a:lvl1pPr>
              <a:defRPr sz="600">
                <a:solidFill>
                  <a:schemeClr val="bg1"/>
                </a:solidFill>
              </a:defRPr>
            </a:lvl1pPr>
            <a:lvl2pPr marL="0" indent="0">
              <a:buNone/>
              <a:defRPr sz="600">
                <a:solidFill>
                  <a:schemeClr val="bg1"/>
                </a:solidFill>
              </a:defRPr>
            </a:lvl2pPr>
            <a:lvl3pPr marL="0" indent="0">
              <a:buNone/>
              <a:defRPr sz="600">
                <a:solidFill>
                  <a:schemeClr val="bg1"/>
                </a:solidFill>
              </a:defRPr>
            </a:lvl3pPr>
            <a:lvl4pPr marL="0" indent="0">
              <a:buNone/>
              <a:defRPr sz="600">
                <a:solidFill>
                  <a:schemeClr val="bg1"/>
                </a:solidFill>
              </a:defRPr>
            </a:lvl4pPr>
            <a:lvl5pPr marL="0" indent="0">
              <a:buNone/>
              <a:defRPr sz="600">
                <a:solidFill>
                  <a:schemeClr val="bg1"/>
                </a:solidFill>
              </a:defRPr>
            </a:lvl5pPr>
            <a:lvl6pPr marL="0" indent="0">
              <a:buNone/>
              <a:defRPr sz="600">
                <a:solidFill>
                  <a:schemeClr val="bg1"/>
                </a:solidFill>
              </a:defRPr>
            </a:lvl6pPr>
            <a:lvl7pPr marL="0" indent="0">
              <a:buNone/>
              <a:defRPr sz="600">
                <a:solidFill>
                  <a:schemeClr val="bg1"/>
                </a:solidFill>
              </a:defRPr>
            </a:lvl7pPr>
            <a:lvl8pPr marL="0" indent="0">
              <a:buNone/>
              <a:defRPr sz="600">
                <a:solidFill>
                  <a:schemeClr val="bg1"/>
                </a:solidFill>
              </a:defRPr>
            </a:lvl8pPr>
            <a:lvl9pPr marL="0" indent="0">
              <a:buNone/>
              <a:defRPr sz="600">
                <a:solidFill>
                  <a:schemeClr val="bg1"/>
                </a:solidFill>
              </a:defRPr>
            </a:lvl9pPr>
          </a:lstStyle>
          <a:p>
            <a:pPr lvl="0"/>
            <a:r>
              <a:rPr lang="en-US"/>
              <a:t>Click to add footnotes or disclaimer information</a:t>
            </a:r>
          </a:p>
        </p:txBody>
      </p:sp>
      <p:sp>
        <p:nvSpPr>
          <p:cNvPr id="10" name="Text Placeholder 9">
            <a:extLst>
              <a:ext uri="{FF2B5EF4-FFF2-40B4-BE49-F238E27FC236}">
                <a16:creationId xmlns:a16="http://schemas.microsoft.com/office/drawing/2014/main" id="{98FAD3A1-95EF-57C4-18DC-C6F6870DB482}"/>
              </a:ext>
            </a:extLst>
          </p:cNvPr>
          <p:cNvSpPr>
            <a:spLocks noGrp="1"/>
          </p:cNvSpPr>
          <p:nvPr>
            <p:ph type="body" sz="quarter" idx="15"/>
          </p:nvPr>
        </p:nvSpPr>
        <p:spPr>
          <a:xfrm>
            <a:off x="546099" y="1849439"/>
            <a:ext cx="3300984" cy="3443286"/>
          </a:xfrm>
        </p:spPr>
        <p:txBody>
          <a:bodyPr>
            <a:normAutofit/>
          </a:bodyPr>
          <a:lstStyle>
            <a:lvl1pPr>
              <a:spcBef>
                <a:spcPts val="2400"/>
              </a:spcBef>
              <a:defRPr b="0" i="0">
                <a:solidFill>
                  <a:schemeClr val="bg1"/>
                </a:solidFill>
                <a:latin typeface="+mn-lt"/>
                <a:ea typeface="GT America Regular" charset="0"/>
                <a:cs typeface="GT America Regular" charset="0"/>
              </a:defRPr>
            </a:lvl1pPr>
            <a:lvl2pPr marL="285750" indent="-285750">
              <a:buFont typeface="GT America Regular" pitchFamily="2" charset="77"/>
              <a:buChar char="→"/>
              <a:defRPr>
                <a:solidFill>
                  <a:schemeClr val="bg1"/>
                </a:solidFill>
              </a:defRPr>
            </a:lvl2pPr>
            <a:lvl3pPr marL="0" indent="0">
              <a:buNone/>
              <a:defRPr>
                <a:solidFill>
                  <a:schemeClr val="bg1"/>
                </a:solidFill>
              </a:defRPr>
            </a:lvl3pPr>
            <a:lvl4pPr marL="283464">
              <a:defRPr>
                <a:solidFill>
                  <a:schemeClr val="bg1"/>
                </a:solidFill>
              </a:defRPr>
            </a:lvl4pPr>
            <a:lvl5pPr marL="283464" indent="0">
              <a:buNone/>
              <a:defRPr sz="1400">
                <a:solidFill>
                  <a:schemeClr val="bg1"/>
                </a:solidFill>
              </a:defRPr>
            </a:lvl5pPr>
            <a:lvl6pPr marL="283464">
              <a:defRPr>
                <a:solidFill>
                  <a:schemeClr val="bg1"/>
                </a:solidFill>
              </a:defRPr>
            </a:lvl6pPr>
            <a:lvl7pPr marL="283464" indent="0">
              <a:buNone/>
              <a:defRPr>
                <a:solidFill>
                  <a:schemeClr val="bg1"/>
                </a:solidFill>
              </a:defRPr>
            </a:lvl7pPr>
            <a:lvl8pPr marL="283464">
              <a:defRPr>
                <a:solidFill>
                  <a:schemeClr val="bg1"/>
                </a:solidFill>
              </a:defRPr>
            </a:lvl8pPr>
            <a:lvl9pPr marL="283464" indent="0">
              <a:buNone/>
              <a:defRPr>
                <a:solidFill>
                  <a:schemeClr val="bg1"/>
                </a:solidFill>
              </a:defRPr>
            </a:lvl9pPr>
          </a:lstStyle>
          <a:p>
            <a:pPr lvl="0"/>
            <a:r>
              <a:rPr lang="en-US"/>
              <a:t>Click to edit Master text styles</a:t>
            </a:r>
          </a:p>
        </p:txBody>
      </p:sp>
      <p:sp>
        <p:nvSpPr>
          <p:cNvPr id="2" name="Content Placeholder 30">
            <a:extLst>
              <a:ext uri="{FF2B5EF4-FFF2-40B4-BE49-F238E27FC236}">
                <a16:creationId xmlns:a16="http://schemas.microsoft.com/office/drawing/2014/main" id="{F0F02397-A9A7-9451-4B86-0093DE0C5DAC}"/>
              </a:ext>
            </a:extLst>
          </p:cNvPr>
          <p:cNvSpPr>
            <a:spLocks noGrp="1"/>
          </p:cNvSpPr>
          <p:nvPr>
            <p:ph sz="quarter" idx="49" hasCustomPrompt="1"/>
          </p:nvPr>
        </p:nvSpPr>
        <p:spPr>
          <a:xfrm>
            <a:off x="4781550" y="552448"/>
            <a:ext cx="2103120" cy="2057400"/>
          </a:xfrm>
        </p:spPr>
        <p:txBody>
          <a:bodyPr/>
          <a:lstStyle>
            <a:lvl1pPr>
              <a:defRPr sz="4800">
                <a:solidFill>
                  <a:schemeClr val="accent1"/>
                </a:solidFill>
                <a:latin typeface="+mj-lt"/>
              </a:defRPr>
            </a:lvl1pPr>
            <a:lvl2pPr>
              <a:defRPr>
                <a:solidFill>
                  <a:schemeClr val="tx1"/>
                </a:solidFill>
              </a:defRPr>
            </a:lvl2pPr>
            <a:lvl3pPr>
              <a:buClr>
                <a:schemeClr val="accent1"/>
              </a:buClr>
              <a:defRPr>
                <a:solidFill>
                  <a:schemeClr val="tx1"/>
                </a:solidFill>
              </a:defRPr>
            </a:lvl3pPr>
            <a:lvl4pPr marL="457200" indent="0">
              <a:buNone/>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a:t>00</a:t>
            </a:r>
          </a:p>
          <a:p>
            <a:pPr lvl="1"/>
            <a:r>
              <a:rPr lang="en-US"/>
              <a:t>Second level</a:t>
            </a:r>
          </a:p>
          <a:p>
            <a:pPr lvl="2"/>
            <a:r>
              <a:rPr lang="en-US"/>
              <a:t>Third level</a:t>
            </a:r>
          </a:p>
        </p:txBody>
      </p:sp>
      <p:sp>
        <p:nvSpPr>
          <p:cNvPr id="11" name="Content Placeholder 33">
            <a:extLst>
              <a:ext uri="{FF2B5EF4-FFF2-40B4-BE49-F238E27FC236}">
                <a16:creationId xmlns:a16="http://schemas.microsoft.com/office/drawing/2014/main" id="{E08A6D02-5787-2EA8-5353-86CF167EE5C0}"/>
              </a:ext>
            </a:extLst>
          </p:cNvPr>
          <p:cNvSpPr>
            <a:spLocks noGrp="1"/>
          </p:cNvSpPr>
          <p:nvPr>
            <p:ph sz="quarter" idx="50" hasCustomPrompt="1"/>
          </p:nvPr>
        </p:nvSpPr>
        <p:spPr>
          <a:xfrm>
            <a:off x="7157707" y="552449"/>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tx1"/>
                </a:solidFill>
              </a:defRPr>
            </a:lvl2pPr>
            <a:lvl3pPr>
              <a:buClr>
                <a:schemeClr val="accent1"/>
              </a:buClr>
              <a:defRPr>
                <a:solidFill>
                  <a:schemeClr val="tx1"/>
                </a:solidFill>
              </a:defRPr>
            </a:lvl3pPr>
            <a:lvl4pPr marL="457200" indent="0">
              <a:buClrTx/>
              <a:buNone/>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a:t>00</a:t>
            </a:r>
          </a:p>
          <a:p>
            <a:pPr lvl="1"/>
            <a:r>
              <a:rPr lang="en-US"/>
              <a:t>Second level</a:t>
            </a:r>
          </a:p>
          <a:p>
            <a:pPr lvl="2"/>
            <a:r>
              <a:rPr lang="en-US"/>
              <a:t>Third level</a:t>
            </a:r>
          </a:p>
        </p:txBody>
      </p:sp>
      <p:sp>
        <p:nvSpPr>
          <p:cNvPr id="13" name="Content Placeholder 35">
            <a:extLst>
              <a:ext uri="{FF2B5EF4-FFF2-40B4-BE49-F238E27FC236}">
                <a16:creationId xmlns:a16="http://schemas.microsoft.com/office/drawing/2014/main" id="{F25358D4-61D4-B82A-AA95-040B8023E1BF}"/>
              </a:ext>
            </a:extLst>
          </p:cNvPr>
          <p:cNvSpPr>
            <a:spLocks noGrp="1"/>
          </p:cNvSpPr>
          <p:nvPr>
            <p:ph sz="quarter" idx="51" hasCustomPrompt="1"/>
          </p:nvPr>
        </p:nvSpPr>
        <p:spPr>
          <a:xfrm>
            <a:off x="9533864" y="552449"/>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tx1"/>
                </a:solidFill>
              </a:defRPr>
            </a:lvl2pPr>
            <a:lvl3pPr>
              <a:buClr>
                <a:schemeClr val="accent1"/>
              </a:buClr>
              <a:defRPr>
                <a:solidFill>
                  <a:schemeClr val="tx1"/>
                </a:solidFill>
              </a:defRPr>
            </a:lvl3pPr>
            <a:lvl4pPr marL="457200" indent="0">
              <a:buClrTx/>
              <a:buNone/>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a:t>00</a:t>
            </a:r>
          </a:p>
          <a:p>
            <a:pPr lvl="1"/>
            <a:r>
              <a:rPr lang="en-US"/>
              <a:t>Second level</a:t>
            </a:r>
          </a:p>
          <a:p>
            <a:pPr lvl="2"/>
            <a:r>
              <a:rPr lang="en-US"/>
              <a:t>Third level</a:t>
            </a:r>
          </a:p>
        </p:txBody>
      </p:sp>
      <p:sp>
        <p:nvSpPr>
          <p:cNvPr id="15" name="Content Placeholder 37">
            <a:extLst>
              <a:ext uri="{FF2B5EF4-FFF2-40B4-BE49-F238E27FC236}">
                <a16:creationId xmlns:a16="http://schemas.microsoft.com/office/drawing/2014/main" id="{28D07FDD-A130-72D7-5662-2F5893A2F61C}"/>
              </a:ext>
            </a:extLst>
          </p:cNvPr>
          <p:cNvSpPr>
            <a:spLocks noGrp="1"/>
          </p:cNvSpPr>
          <p:nvPr>
            <p:ph sz="quarter" idx="52" hasCustomPrompt="1"/>
          </p:nvPr>
        </p:nvSpPr>
        <p:spPr>
          <a:xfrm>
            <a:off x="4768285" y="3013075"/>
            <a:ext cx="2103120" cy="2057400"/>
          </a:xfrm>
        </p:spPr>
        <p:txBody>
          <a:bodyPr/>
          <a:lstStyle>
            <a:lvl1pPr>
              <a:buClr>
                <a:schemeClr val="accent1"/>
              </a:buClr>
              <a:defRPr lang="en-US" sz="4800" b="0" i="0" kern="1200" dirty="0" smtClean="0">
                <a:solidFill>
                  <a:schemeClr val="accent1"/>
                </a:solidFill>
                <a:latin typeface="+mj-lt"/>
                <a:ea typeface="GT America Regular" charset="0"/>
                <a:cs typeface="GT America Regular" charset="0"/>
              </a:defRPr>
            </a:lvl1pPr>
            <a:lvl2pPr>
              <a:buClrTx/>
              <a:defRPr>
                <a:solidFill>
                  <a:schemeClr val="tx1"/>
                </a:solidFill>
              </a:defRPr>
            </a:lvl2pPr>
            <a:lvl3pPr>
              <a:buClr>
                <a:schemeClr val="accent1"/>
              </a:buClr>
              <a:defRPr>
                <a:solidFill>
                  <a:schemeClr val="tx1"/>
                </a:solidFill>
              </a:defRPr>
            </a:lvl3pPr>
            <a:lvl4pPr>
              <a:buClrTx/>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a:t>00</a:t>
            </a:r>
          </a:p>
          <a:p>
            <a:pPr lvl="1"/>
            <a:r>
              <a:rPr lang="en-US"/>
              <a:t>Second level</a:t>
            </a:r>
          </a:p>
          <a:p>
            <a:pPr lvl="2"/>
            <a:r>
              <a:rPr lang="en-US"/>
              <a:t>Third </a:t>
            </a:r>
            <a:r>
              <a:rPr lang="en-US" err="1"/>
              <a:t>leve</a:t>
            </a:r>
            <a:endParaRPr lang="en-US"/>
          </a:p>
        </p:txBody>
      </p:sp>
      <p:sp>
        <p:nvSpPr>
          <p:cNvPr id="17" name="Content Placeholder 39">
            <a:extLst>
              <a:ext uri="{FF2B5EF4-FFF2-40B4-BE49-F238E27FC236}">
                <a16:creationId xmlns:a16="http://schemas.microsoft.com/office/drawing/2014/main" id="{A58291F8-7E75-1EB3-64FC-0B3465A92BFE}"/>
              </a:ext>
            </a:extLst>
          </p:cNvPr>
          <p:cNvSpPr>
            <a:spLocks noGrp="1"/>
          </p:cNvSpPr>
          <p:nvPr>
            <p:ph sz="quarter" idx="53" hasCustomPrompt="1"/>
          </p:nvPr>
        </p:nvSpPr>
        <p:spPr>
          <a:xfrm>
            <a:off x="7138252" y="3013074"/>
            <a:ext cx="2103120" cy="2057400"/>
          </a:xfrm>
        </p:spPr>
        <p:txBody>
          <a:bodyPr/>
          <a:lstStyle>
            <a:lvl1pPr>
              <a:buClr>
                <a:schemeClr val="accent1"/>
              </a:buClr>
              <a:defRPr lang="en-US" sz="4800" b="0" i="0" kern="1200" dirty="0" smtClean="0">
                <a:solidFill>
                  <a:schemeClr val="accent1"/>
                </a:solidFill>
                <a:latin typeface="+mj-lt"/>
                <a:ea typeface="GT America Regular" charset="0"/>
                <a:cs typeface="GT America Regular" charset="0"/>
              </a:defRPr>
            </a:lvl1pPr>
            <a:lvl2pPr>
              <a:buClrTx/>
              <a:defRPr>
                <a:solidFill>
                  <a:schemeClr val="tx1"/>
                </a:solidFill>
              </a:defRPr>
            </a:lvl2pPr>
            <a:lvl3pPr>
              <a:buClr>
                <a:schemeClr val="accent1"/>
              </a:buClr>
              <a:defRPr>
                <a:solidFill>
                  <a:schemeClr val="tx1"/>
                </a:solidFill>
              </a:defRPr>
            </a:lvl3pPr>
            <a:lvl4pPr marL="457200" indent="0">
              <a:buClrTx/>
              <a:buNone/>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a:t>00</a:t>
            </a:r>
          </a:p>
          <a:p>
            <a:pPr lvl="1"/>
            <a:r>
              <a:rPr lang="en-US"/>
              <a:t>Second level</a:t>
            </a:r>
          </a:p>
          <a:p>
            <a:pPr lvl="2"/>
            <a:r>
              <a:rPr lang="en-US"/>
              <a:t>Third level</a:t>
            </a:r>
          </a:p>
        </p:txBody>
      </p:sp>
      <p:sp>
        <p:nvSpPr>
          <p:cNvPr id="18" name="Content Placeholder 41">
            <a:extLst>
              <a:ext uri="{FF2B5EF4-FFF2-40B4-BE49-F238E27FC236}">
                <a16:creationId xmlns:a16="http://schemas.microsoft.com/office/drawing/2014/main" id="{2C124D70-1F9D-DF72-C740-7D33E7E919BB}"/>
              </a:ext>
            </a:extLst>
          </p:cNvPr>
          <p:cNvSpPr>
            <a:spLocks noGrp="1"/>
          </p:cNvSpPr>
          <p:nvPr>
            <p:ph sz="quarter" idx="54" hasCustomPrompt="1"/>
          </p:nvPr>
        </p:nvSpPr>
        <p:spPr>
          <a:xfrm>
            <a:off x="9520599" y="3013074"/>
            <a:ext cx="2116385"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tx1"/>
                </a:solidFill>
              </a:defRPr>
            </a:lvl2pPr>
            <a:lvl3pPr>
              <a:buClr>
                <a:schemeClr val="accent1"/>
              </a:buClr>
              <a:defRPr>
                <a:solidFill>
                  <a:schemeClr val="tx1"/>
                </a:solidFill>
              </a:defRPr>
            </a:lvl3pPr>
            <a:lvl4pPr marL="457200" indent="0">
              <a:buClrTx/>
              <a:buNone/>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a:t>00</a:t>
            </a:r>
          </a:p>
          <a:p>
            <a:pPr lvl="1"/>
            <a:r>
              <a:rPr lang="en-US"/>
              <a:t>Second level</a:t>
            </a:r>
          </a:p>
          <a:p>
            <a:pPr lvl="2"/>
            <a:r>
              <a:rPr lang="en-US"/>
              <a:t>Third level</a:t>
            </a:r>
          </a:p>
        </p:txBody>
      </p:sp>
    </p:spTree>
    <p:extLst>
      <p:ext uri="{BB962C8B-B14F-4D97-AF65-F5344CB8AC3E}">
        <p14:creationId xmlns:p14="http://schemas.microsoft.com/office/powerpoint/2010/main" val="1030478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ecutive Summary/Key Takeaways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4060556"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8087" cy="269875"/>
          </a:xfrm>
        </p:spPr>
        <p:txBody>
          <a:bodyPr/>
          <a:lstStyle/>
          <a:p>
            <a:fld id="{862A5111-985B-C14D-9115-5787026182A8}" type="slidenum">
              <a:rPr lang="en-US" smtClean="0"/>
              <a:t>‹#›</a:t>
            </a:fld>
            <a:endParaRPr lang="en-US"/>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7" name="Title 6">
            <a:extLst>
              <a:ext uri="{FF2B5EF4-FFF2-40B4-BE49-F238E27FC236}">
                <a16:creationId xmlns:a16="http://schemas.microsoft.com/office/drawing/2014/main" id="{4B503A39-567B-2C37-49D9-E2E6B92AB503}"/>
              </a:ext>
            </a:extLst>
          </p:cNvPr>
          <p:cNvSpPr>
            <a:spLocks noGrp="1"/>
          </p:cNvSpPr>
          <p:nvPr>
            <p:ph type="title"/>
          </p:nvPr>
        </p:nvSpPr>
        <p:spPr>
          <a:xfrm>
            <a:off x="546100" y="552450"/>
            <a:ext cx="3300984" cy="869950"/>
          </a:xfrm>
        </p:spPr>
        <p:txBody>
          <a:bodyPr rIns="182880"/>
          <a:lstStyle>
            <a:lvl1pPr>
              <a:defRPr>
                <a:solidFill>
                  <a:schemeClr val="bg1"/>
                </a:solidFill>
              </a:defRPr>
            </a:lvl1pPr>
          </a:lstStyle>
          <a:p>
            <a:r>
              <a:rPr lang="en-US"/>
              <a:t>Click to edit Master title style</a:t>
            </a:r>
          </a:p>
        </p:txBody>
      </p:sp>
      <p:sp>
        <p:nvSpPr>
          <p:cNvPr id="5" name="Text Placeholder 5">
            <a:extLst>
              <a:ext uri="{FF2B5EF4-FFF2-40B4-BE49-F238E27FC236}">
                <a16:creationId xmlns:a16="http://schemas.microsoft.com/office/drawing/2014/main" id="{52482AC7-FB54-E014-C3C0-45AEDF0A6AF6}"/>
              </a:ext>
            </a:extLst>
          </p:cNvPr>
          <p:cNvSpPr>
            <a:spLocks noGrp="1"/>
          </p:cNvSpPr>
          <p:nvPr>
            <p:ph type="body" sz="quarter" idx="13" hasCustomPrompt="1"/>
          </p:nvPr>
        </p:nvSpPr>
        <p:spPr>
          <a:xfrm>
            <a:off x="546102" y="5586413"/>
            <a:ext cx="3300984" cy="725487"/>
          </a:xfrm>
        </p:spPr>
        <p:txBody>
          <a:bodyPr rIns="274320" anchor="b">
            <a:normAutofit/>
          </a:bodyPr>
          <a:lstStyle>
            <a:lvl1pPr>
              <a:defRPr sz="600">
                <a:solidFill>
                  <a:schemeClr val="bg1"/>
                </a:solidFill>
              </a:defRPr>
            </a:lvl1pPr>
            <a:lvl2pPr marL="0" indent="0">
              <a:buNone/>
              <a:defRPr sz="600">
                <a:solidFill>
                  <a:schemeClr val="bg1"/>
                </a:solidFill>
              </a:defRPr>
            </a:lvl2pPr>
            <a:lvl3pPr marL="0" indent="0">
              <a:buNone/>
              <a:defRPr sz="600">
                <a:solidFill>
                  <a:schemeClr val="bg1"/>
                </a:solidFill>
              </a:defRPr>
            </a:lvl3pPr>
            <a:lvl4pPr marL="0" indent="0">
              <a:buNone/>
              <a:defRPr sz="600">
                <a:solidFill>
                  <a:schemeClr val="bg1"/>
                </a:solidFill>
              </a:defRPr>
            </a:lvl4pPr>
            <a:lvl5pPr marL="0" indent="0">
              <a:buNone/>
              <a:defRPr sz="600">
                <a:solidFill>
                  <a:schemeClr val="bg1"/>
                </a:solidFill>
              </a:defRPr>
            </a:lvl5pPr>
            <a:lvl6pPr marL="0" indent="0">
              <a:buNone/>
              <a:defRPr sz="600">
                <a:solidFill>
                  <a:schemeClr val="bg1"/>
                </a:solidFill>
              </a:defRPr>
            </a:lvl6pPr>
            <a:lvl7pPr marL="0" indent="0">
              <a:buNone/>
              <a:defRPr sz="600">
                <a:solidFill>
                  <a:schemeClr val="bg1"/>
                </a:solidFill>
              </a:defRPr>
            </a:lvl7pPr>
            <a:lvl8pPr marL="0" indent="0">
              <a:buNone/>
              <a:defRPr sz="600">
                <a:solidFill>
                  <a:schemeClr val="bg1"/>
                </a:solidFill>
              </a:defRPr>
            </a:lvl8pPr>
            <a:lvl9pPr marL="0" indent="0">
              <a:buNone/>
              <a:defRPr sz="600">
                <a:solidFill>
                  <a:schemeClr val="bg1"/>
                </a:solidFill>
              </a:defRPr>
            </a:lvl9pPr>
          </a:lstStyle>
          <a:p>
            <a:pPr lvl="5"/>
            <a:r>
              <a:rPr lang="en-US"/>
              <a:t>Click to add footnotes or disclaimer information</a:t>
            </a:r>
          </a:p>
        </p:txBody>
      </p:sp>
      <p:sp>
        <p:nvSpPr>
          <p:cNvPr id="8" name="Content Placeholder 14">
            <a:extLst>
              <a:ext uri="{FF2B5EF4-FFF2-40B4-BE49-F238E27FC236}">
                <a16:creationId xmlns:a16="http://schemas.microsoft.com/office/drawing/2014/main" id="{236722AC-0E89-9D63-9FAE-23FD3FEFCEE5}"/>
              </a:ext>
            </a:extLst>
          </p:cNvPr>
          <p:cNvSpPr>
            <a:spLocks noGrp="1"/>
          </p:cNvSpPr>
          <p:nvPr>
            <p:ph sz="quarter" idx="19"/>
          </p:nvPr>
        </p:nvSpPr>
        <p:spPr>
          <a:xfrm>
            <a:off x="4794909" y="2714625"/>
            <a:ext cx="6843053" cy="3452813"/>
          </a:xfrm>
        </p:spPr>
        <p:txBody>
          <a:bodyPr/>
          <a:lstStyle>
            <a:lvl1pPr>
              <a:defRPr sz="1800"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4">
            <a:extLst>
              <a:ext uri="{FF2B5EF4-FFF2-40B4-BE49-F238E27FC236}">
                <a16:creationId xmlns:a16="http://schemas.microsoft.com/office/drawing/2014/main" id="{A30EF87B-5A48-3E5D-B7D1-5EC1FEC7DE51}"/>
              </a:ext>
            </a:extLst>
          </p:cNvPr>
          <p:cNvSpPr>
            <a:spLocks noGrp="1"/>
          </p:cNvSpPr>
          <p:nvPr>
            <p:ph sz="quarter" idx="20"/>
          </p:nvPr>
        </p:nvSpPr>
        <p:spPr>
          <a:xfrm>
            <a:off x="4060556" y="0"/>
            <a:ext cx="8131443" cy="2425700"/>
          </a:xfrm>
          <a:solidFill>
            <a:schemeClr val="accent1"/>
          </a:solidFill>
        </p:spPr>
        <p:txBody>
          <a:bodyPr lIns="731520" tIns="548640" rIns="548640"/>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
                <a:srgbClr val="FEFEFE"/>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a:extLst>
              <a:ext uri="{FF2B5EF4-FFF2-40B4-BE49-F238E27FC236}">
                <a16:creationId xmlns:a16="http://schemas.microsoft.com/office/drawing/2014/main" id="{89AAFAA9-5AFB-6E67-56FB-1590A25DCD7E}"/>
              </a:ext>
            </a:extLst>
          </p:cNvPr>
          <p:cNvSpPr>
            <a:spLocks noGrp="1"/>
          </p:cNvSpPr>
          <p:nvPr>
            <p:ph type="body" sz="quarter" idx="15"/>
          </p:nvPr>
        </p:nvSpPr>
        <p:spPr>
          <a:xfrm>
            <a:off x="546099" y="1849439"/>
            <a:ext cx="3300984" cy="3443286"/>
          </a:xfrm>
        </p:spPr>
        <p:txBody>
          <a:bodyPr>
            <a:normAutofit/>
          </a:bodyPr>
          <a:lstStyle>
            <a:lvl1pPr>
              <a:spcBef>
                <a:spcPts val="2400"/>
              </a:spcBef>
              <a:defRPr b="0" i="0">
                <a:solidFill>
                  <a:schemeClr val="bg1"/>
                </a:solidFill>
                <a:latin typeface="+mn-lt"/>
                <a:ea typeface="GT America Regular" charset="0"/>
                <a:cs typeface="GT America Regular" charset="0"/>
              </a:defRPr>
            </a:lvl1pPr>
            <a:lvl2pPr marL="285750" indent="-285750">
              <a:buFont typeface="GT America Regular" pitchFamily="2" charset="77"/>
              <a:buChar char="→"/>
              <a:defRPr>
                <a:solidFill>
                  <a:schemeClr val="bg1"/>
                </a:solidFill>
              </a:defRPr>
            </a:lvl2pPr>
            <a:lvl3pPr marL="0" indent="0">
              <a:buNone/>
              <a:defRPr>
                <a:solidFill>
                  <a:schemeClr val="bg1"/>
                </a:solidFill>
              </a:defRPr>
            </a:lvl3pPr>
            <a:lvl4pPr marL="283464">
              <a:defRPr>
                <a:solidFill>
                  <a:schemeClr val="bg1"/>
                </a:solidFill>
              </a:defRPr>
            </a:lvl4pPr>
            <a:lvl5pPr marL="283464" indent="0">
              <a:buNone/>
              <a:defRPr sz="1400">
                <a:solidFill>
                  <a:schemeClr val="bg1"/>
                </a:solidFill>
              </a:defRPr>
            </a:lvl5pPr>
            <a:lvl6pPr marL="283464">
              <a:defRPr>
                <a:solidFill>
                  <a:schemeClr val="bg1"/>
                </a:solidFill>
              </a:defRPr>
            </a:lvl6pPr>
            <a:lvl7pPr marL="283464" indent="0">
              <a:buNone/>
              <a:defRPr>
                <a:solidFill>
                  <a:schemeClr val="bg1"/>
                </a:solidFill>
              </a:defRPr>
            </a:lvl7pPr>
            <a:lvl8pPr marL="283464">
              <a:defRPr>
                <a:solidFill>
                  <a:schemeClr val="bg1"/>
                </a:solidFill>
              </a:defRPr>
            </a:lvl8pPr>
            <a:lvl9pPr marL="283464" indent="0">
              <a:buNone/>
              <a:defRPr>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099524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xecutive Summary/Key Takeaways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4060556" cy="6861175"/>
          </a:xfrm>
          <a:prstGeom prst="rect">
            <a:avLst/>
          </a:prstGeom>
          <a:solidFill>
            <a:srgbClr val="F0F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8087" cy="269875"/>
          </a:xfrm>
        </p:spPr>
        <p:txBody>
          <a:bodyPr/>
          <a:lstStyle/>
          <a:p>
            <a:fld id="{862A5111-985B-C14D-9115-5787026182A8}" type="slidenum">
              <a:rPr lang="en-US" smtClean="0"/>
              <a:t>‹#›</a:t>
            </a:fld>
            <a:endParaRPr lang="en-US"/>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1" name="Title 10">
            <a:extLst>
              <a:ext uri="{FF2B5EF4-FFF2-40B4-BE49-F238E27FC236}">
                <a16:creationId xmlns:a16="http://schemas.microsoft.com/office/drawing/2014/main" id="{39BB85B3-5F62-677A-7B5A-1B952D90B3A6}"/>
              </a:ext>
            </a:extLst>
          </p:cNvPr>
          <p:cNvSpPr>
            <a:spLocks noGrp="1"/>
          </p:cNvSpPr>
          <p:nvPr>
            <p:ph type="title"/>
          </p:nvPr>
        </p:nvSpPr>
        <p:spPr>
          <a:xfrm>
            <a:off x="546100" y="552450"/>
            <a:ext cx="3300984" cy="869950"/>
          </a:xfrm>
        </p:spPr>
        <p:txBody>
          <a:bodyPr rIns="182880"/>
          <a:lstStyle/>
          <a:p>
            <a:r>
              <a:rPr lang="en-US"/>
              <a:t>Click to edit Master title style</a:t>
            </a:r>
          </a:p>
        </p:txBody>
      </p:sp>
      <p:sp>
        <p:nvSpPr>
          <p:cNvPr id="5" name="Text Placeholder 5">
            <a:extLst>
              <a:ext uri="{FF2B5EF4-FFF2-40B4-BE49-F238E27FC236}">
                <a16:creationId xmlns:a16="http://schemas.microsoft.com/office/drawing/2014/main" id="{0DBC71B0-EDFA-73E1-2685-8B96936EB6D6}"/>
              </a:ext>
            </a:extLst>
          </p:cNvPr>
          <p:cNvSpPr>
            <a:spLocks noGrp="1"/>
          </p:cNvSpPr>
          <p:nvPr>
            <p:ph type="body" sz="quarter" idx="13" hasCustomPrompt="1"/>
          </p:nvPr>
        </p:nvSpPr>
        <p:spPr>
          <a:xfrm>
            <a:off x="546101" y="5586413"/>
            <a:ext cx="3300984" cy="725487"/>
          </a:xfrm>
        </p:spPr>
        <p:txBody>
          <a:bodyPr rIns="274320" anchor="b">
            <a:normAutofit/>
          </a:bodyPr>
          <a:lstStyle>
            <a:lvl1pPr>
              <a:defRPr sz="600">
                <a:solidFill>
                  <a:srgbClr val="75787B"/>
                </a:solidFill>
              </a:defRPr>
            </a:lvl1pPr>
            <a:lvl2pPr marL="0" indent="0">
              <a:buNone/>
              <a:defRPr sz="600">
                <a:solidFill>
                  <a:srgbClr val="75787B"/>
                </a:solidFill>
              </a:defRPr>
            </a:lvl2pPr>
            <a:lvl3pPr marL="0" indent="0">
              <a:buNone/>
              <a:defRPr sz="600">
                <a:solidFill>
                  <a:srgbClr val="75787B"/>
                </a:solidFill>
              </a:defRPr>
            </a:lvl3pPr>
            <a:lvl4pPr marL="0" indent="0">
              <a:buNone/>
              <a:defRPr sz="600">
                <a:solidFill>
                  <a:srgbClr val="75787B"/>
                </a:solidFill>
              </a:defRPr>
            </a:lvl4pPr>
            <a:lvl5pPr marL="0" indent="0">
              <a:buNone/>
              <a:defRPr sz="600">
                <a:solidFill>
                  <a:srgbClr val="75787B"/>
                </a:solidFill>
              </a:defRPr>
            </a:lvl5pPr>
            <a:lvl6pPr marL="0" indent="0">
              <a:buNone/>
              <a:defRPr sz="600">
                <a:solidFill>
                  <a:srgbClr val="75787B"/>
                </a:solidFill>
              </a:defRPr>
            </a:lvl6pPr>
            <a:lvl7pPr marL="0" indent="0">
              <a:buNone/>
              <a:defRPr sz="600">
                <a:solidFill>
                  <a:srgbClr val="75787B"/>
                </a:solidFill>
              </a:defRPr>
            </a:lvl7pPr>
            <a:lvl8pPr marL="0" indent="0">
              <a:buNone/>
              <a:defRPr sz="600">
                <a:solidFill>
                  <a:srgbClr val="75787B"/>
                </a:solidFill>
              </a:defRPr>
            </a:lvl8pPr>
            <a:lvl9pPr marL="0" indent="0">
              <a:buNone/>
              <a:defRPr sz="600">
                <a:solidFill>
                  <a:srgbClr val="75787B"/>
                </a:solidFill>
              </a:defRPr>
            </a:lvl9pPr>
          </a:lstStyle>
          <a:p>
            <a:pPr lvl="8"/>
            <a:r>
              <a:rPr lang="en-US"/>
              <a:t>Click to add footnotes or disclaimer information</a:t>
            </a:r>
          </a:p>
        </p:txBody>
      </p:sp>
      <p:sp>
        <p:nvSpPr>
          <p:cNvPr id="7" name="Content Placeholder 14">
            <a:extLst>
              <a:ext uri="{FF2B5EF4-FFF2-40B4-BE49-F238E27FC236}">
                <a16:creationId xmlns:a16="http://schemas.microsoft.com/office/drawing/2014/main" id="{8BE58806-493A-43A7-588A-8383D4BFD9E2}"/>
              </a:ext>
            </a:extLst>
          </p:cNvPr>
          <p:cNvSpPr>
            <a:spLocks noGrp="1"/>
          </p:cNvSpPr>
          <p:nvPr>
            <p:ph sz="quarter" idx="18"/>
          </p:nvPr>
        </p:nvSpPr>
        <p:spPr>
          <a:xfrm>
            <a:off x="4781551" y="552450"/>
            <a:ext cx="6856412" cy="5614988"/>
          </a:xfrm>
        </p:spPr>
        <p:txBody>
          <a:bodyPr/>
          <a:lstStyle>
            <a:lvl1pPr>
              <a:defRPr sz="1800"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10CFFF09-1B4E-AF15-7727-AEE05D2B9337}"/>
              </a:ext>
            </a:extLst>
          </p:cNvPr>
          <p:cNvSpPr>
            <a:spLocks noGrp="1"/>
          </p:cNvSpPr>
          <p:nvPr>
            <p:ph type="body" sz="quarter" idx="19"/>
          </p:nvPr>
        </p:nvSpPr>
        <p:spPr>
          <a:xfrm>
            <a:off x="554037" y="1849437"/>
            <a:ext cx="3300984" cy="3443288"/>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485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0" name="Title 9">
            <a:extLst>
              <a:ext uri="{FF2B5EF4-FFF2-40B4-BE49-F238E27FC236}">
                <a16:creationId xmlns:a16="http://schemas.microsoft.com/office/drawing/2014/main" id="{8E2B9BA9-73F8-28A2-869E-838E80997668}"/>
              </a:ext>
            </a:extLst>
          </p:cNvPr>
          <p:cNvSpPr>
            <a:spLocks noGrp="1"/>
          </p:cNvSpPr>
          <p:nvPr>
            <p:ph type="title"/>
          </p:nvPr>
        </p:nvSpPr>
        <p:spPr>
          <a:xfrm>
            <a:off x="546100" y="552450"/>
            <a:ext cx="11091862" cy="434975"/>
          </a:xfrm>
        </p:spPr>
        <p:txBody>
          <a:bodyPr/>
          <a:lstStyle/>
          <a:p>
            <a:r>
              <a:rPr lang="en-US"/>
              <a:t>Click to edit Master title style</a:t>
            </a:r>
          </a:p>
        </p:txBody>
      </p:sp>
      <p:sp>
        <p:nvSpPr>
          <p:cNvPr id="3" name="Content Placeholder 3">
            <a:extLst>
              <a:ext uri="{FF2B5EF4-FFF2-40B4-BE49-F238E27FC236}">
                <a16:creationId xmlns:a16="http://schemas.microsoft.com/office/drawing/2014/main" id="{506B7D9A-8BD0-5502-C579-8561F103F261}"/>
              </a:ext>
            </a:extLst>
          </p:cNvPr>
          <p:cNvSpPr>
            <a:spLocks noGrp="1"/>
          </p:cNvSpPr>
          <p:nvPr>
            <p:ph sz="half" idx="2"/>
          </p:nvPr>
        </p:nvSpPr>
        <p:spPr>
          <a:xfrm>
            <a:off x="546100" y="1849438"/>
            <a:ext cx="967263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5">
            <a:extLst>
              <a:ext uri="{FF2B5EF4-FFF2-40B4-BE49-F238E27FC236}">
                <a16:creationId xmlns:a16="http://schemas.microsoft.com/office/drawing/2014/main" id="{2C85CF37-61E7-96B9-82FD-13B91452A340}"/>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6" name="Text Placeholder 15">
            <a:extLst>
              <a:ext uri="{FF2B5EF4-FFF2-40B4-BE49-F238E27FC236}">
                <a16:creationId xmlns:a16="http://schemas.microsoft.com/office/drawing/2014/main" id="{AFC29369-935E-1E53-CDD2-12BC112FBFB4}"/>
              </a:ext>
            </a:extLst>
          </p:cNvPr>
          <p:cNvSpPr>
            <a:spLocks noGrp="1"/>
          </p:cNvSpPr>
          <p:nvPr>
            <p:ph type="body" sz="quarter" idx="17"/>
          </p:nvPr>
        </p:nvSpPr>
        <p:spPr>
          <a:xfrm>
            <a:off x="546101" y="1127125"/>
            <a:ext cx="11091862" cy="292101"/>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8" name="Text Placeholder 17">
            <a:extLst>
              <a:ext uri="{FF2B5EF4-FFF2-40B4-BE49-F238E27FC236}">
                <a16:creationId xmlns:a16="http://schemas.microsoft.com/office/drawing/2014/main" id="{E78755CC-4D8C-AEDB-963F-10EFA240ED6E}"/>
              </a:ext>
            </a:extLst>
          </p:cNvPr>
          <p:cNvSpPr>
            <a:spLocks noGrp="1"/>
          </p:cNvSpPr>
          <p:nvPr>
            <p:ph type="body" sz="quarter" idx="18"/>
          </p:nvPr>
        </p:nvSpPr>
        <p:spPr>
          <a:xfrm>
            <a:off x="546100" y="6019800"/>
            <a:ext cx="6851649" cy="29210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3521141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1" name="Title 10">
            <a:extLst>
              <a:ext uri="{FF2B5EF4-FFF2-40B4-BE49-F238E27FC236}">
                <a16:creationId xmlns:a16="http://schemas.microsoft.com/office/drawing/2014/main" id="{DE7DA74E-D875-C25E-3313-FF110AB47A00}"/>
              </a:ext>
            </a:extLst>
          </p:cNvPr>
          <p:cNvSpPr>
            <a:spLocks noGrp="1"/>
          </p:cNvSpPr>
          <p:nvPr>
            <p:ph type="title"/>
          </p:nvPr>
        </p:nvSpPr>
        <p:spPr>
          <a:xfrm>
            <a:off x="546100" y="552450"/>
            <a:ext cx="11091861" cy="434975"/>
          </a:xfrm>
        </p:spPr>
        <p:txBody>
          <a:bodyPr/>
          <a:lstStyle/>
          <a:p>
            <a:r>
              <a:rPr lang="en-US"/>
              <a:t>Click to edit Master title style</a:t>
            </a:r>
          </a:p>
        </p:txBody>
      </p:sp>
      <p:sp>
        <p:nvSpPr>
          <p:cNvPr id="2" name="Freeform 5">
            <a:extLst>
              <a:ext uri="{FF2B5EF4-FFF2-40B4-BE49-F238E27FC236}">
                <a16:creationId xmlns:a16="http://schemas.microsoft.com/office/drawing/2014/main" id="{350075EE-B234-372B-92E8-BAF5D3459DD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2" name="Text Placeholder 11">
            <a:extLst>
              <a:ext uri="{FF2B5EF4-FFF2-40B4-BE49-F238E27FC236}">
                <a16:creationId xmlns:a16="http://schemas.microsoft.com/office/drawing/2014/main" id="{B8003664-EBF7-AE05-456F-9D95210B1FB2}"/>
              </a:ext>
            </a:extLst>
          </p:cNvPr>
          <p:cNvSpPr>
            <a:spLocks noGrp="1"/>
          </p:cNvSpPr>
          <p:nvPr>
            <p:ph type="body" sz="quarter" idx="18"/>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16D968B0-C3F6-E6DA-D6B9-30DDABFEC5AE}"/>
              </a:ext>
            </a:extLst>
          </p:cNvPr>
          <p:cNvSpPr>
            <a:spLocks noGrp="1"/>
          </p:cNvSpPr>
          <p:nvPr>
            <p:ph type="body" sz="quarter" idx="19" hasCustomPrompt="1"/>
          </p:nvPr>
        </p:nvSpPr>
        <p:spPr>
          <a:xfrm>
            <a:off x="546100" y="6019800"/>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add footnotes or disclaimer information</a:t>
            </a:r>
          </a:p>
        </p:txBody>
      </p:sp>
      <p:sp>
        <p:nvSpPr>
          <p:cNvPr id="26" name="Content Placeholder 25">
            <a:extLst>
              <a:ext uri="{FF2B5EF4-FFF2-40B4-BE49-F238E27FC236}">
                <a16:creationId xmlns:a16="http://schemas.microsoft.com/office/drawing/2014/main" id="{8063A536-29D2-B27C-39FB-210C8061D1E6}"/>
              </a:ext>
            </a:extLst>
          </p:cNvPr>
          <p:cNvSpPr>
            <a:spLocks noGrp="1"/>
          </p:cNvSpPr>
          <p:nvPr>
            <p:ph sz="quarter" idx="22"/>
          </p:nvPr>
        </p:nvSpPr>
        <p:spPr>
          <a:xfrm>
            <a:off x="546100" y="2425700"/>
            <a:ext cx="9683750"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7">
            <a:extLst>
              <a:ext uri="{FF2B5EF4-FFF2-40B4-BE49-F238E27FC236}">
                <a16:creationId xmlns:a16="http://schemas.microsoft.com/office/drawing/2014/main" id="{DCA392B0-4552-D763-C268-BDEFD5644B54}"/>
              </a:ext>
            </a:extLst>
          </p:cNvPr>
          <p:cNvSpPr>
            <a:spLocks noGrp="1"/>
          </p:cNvSpPr>
          <p:nvPr>
            <p:ph type="body" sz="quarter" idx="23"/>
          </p:nvPr>
        </p:nvSpPr>
        <p:spPr>
          <a:xfrm>
            <a:off x="546100" y="1849438"/>
            <a:ext cx="9683750" cy="296862"/>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1015682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 2 lines Title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1" name="Title 10">
            <a:extLst>
              <a:ext uri="{FF2B5EF4-FFF2-40B4-BE49-F238E27FC236}">
                <a16:creationId xmlns:a16="http://schemas.microsoft.com/office/drawing/2014/main" id="{DE7DA74E-D875-C25E-3313-FF110AB47A00}"/>
              </a:ext>
            </a:extLst>
          </p:cNvPr>
          <p:cNvSpPr>
            <a:spLocks noGrp="1"/>
          </p:cNvSpPr>
          <p:nvPr>
            <p:ph type="title" hasCustomPrompt="1"/>
          </p:nvPr>
        </p:nvSpPr>
        <p:spPr>
          <a:xfrm>
            <a:off x="546100" y="552450"/>
            <a:ext cx="11091861" cy="928909"/>
          </a:xfrm>
        </p:spPr>
        <p:txBody>
          <a:bodyPr>
            <a:spAutoFit/>
          </a:bodyPr>
          <a:lstStyle/>
          <a:p>
            <a:r>
              <a:rPr lang="en-US"/>
              <a:t>2 line title</a:t>
            </a:r>
            <a:br>
              <a:rPr lang="en-US"/>
            </a:br>
            <a:r>
              <a:rPr lang="en-US"/>
              <a:t>Click to edit Master title style</a:t>
            </a:r>
          </a:p>
        </p:txBody>
      </p:sp>
      <p:sp>
        <p:nvSpPr>
          <p:cNvPr id="2" name="Freeform 5">
            <a:extLst>
              <a:ext uri="{FF2B5EF4-FFF2-40B4-BE49-F238E27FC236}">
                <a16:creationId xmlns:a16="http://schemas.microsoft.com/office/drawing/2014/main" id="{350075EE-B234-372B-92E8-BAF5D3459DD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6" name="Text Placeholder 15">
            <a:extLst>
              <a:ext uri="{FF2B5EF4-FFF2-40B4-BE49-F238E27FC236}">
                <a16:creationId xmlns:a16="http://schemas.microsoft.com/office/drawing/2014/main" id="{16D968B0-C3F6-E6DA-D6B9-30DDABFEC5AE}"/>
              </a:ext>
            </a:extLst>
          </p:cNvPr>
          <p:cNvSpPr>
            <a:spLocks noGrp="1"/>
          </p:cNvSpPr>
          <p:nvPr>
            <p:ph type="body" sz="quarter" idx="19" hasCustomPrompt="1"/>
          </p:nvPr>
        </p:nvSpPr>
        <p:spPr>
          <a:xfrm>
            <a:off x="546100" y="6019800"/>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add footnotes or disclaimer information</a:t>
            </a:r>
          </a:p>
        </p:txBody>
      </p:sp>
      <p:sp>
        <p:nvSpPr>
          <p:cNvPr id="26" name="Content Placeholder 25">
            <a:extLst>
              <a:ext uri="{FF2B5EF4-FFF2-40B4-BE49-F238E27FC236}">
                <a16:creationId xmlns:a16="http://schemas.microsoft.com/office/drawing/2014/main" id="{8063A536-29D2-B27C-39FB-210C8061D1E6}"/>
              </a:ext>
            </a:extLst>
          </p:cNvPr>
          <p:cNvSpPr>
            <a:spLocks noGrp="1"/>
          </p:cNvSpPr>
          <p:nvPr>
            <p:ph sz="quarter" idx="22"/>
          </p:nvPr>
        </p:nvSpPr>
        <p:spPr>
          <a:xfrm>
            <a:off x="546100" y="2425700"/>
            <a:ext cx="9683750"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7">
            <a:extLst>
              <a:ext uri="{FF2B5EF4-FFF2-40B4-BE49-F238E27FC236}">
                <a16:creationId xmlns:a16="http://schemas.microsoft.com/office/drawing/2014/main" id="{DCA392B0-4552-D763-C268-BDEFD5644B54}"/>
              </a:ext>
            </a:extLst>
          </p:cNvPr>
          <p:cNvSpPr>
            <a:spLocks noGrp="1"/>
          </p:cNvSpPr>
          <p:nvPr>
            <p:ph type="body" sz="quarter" idx="23"/>
          </p:nvPr>
        </p:nvSpPr>
        <p:spPr>
          <a:xfrm>
            <a:off x="546100" y="1849438"/>
            <a:ext cx="9683750" cy="296862"/>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1034765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Equa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2" name="Title 11">
            <a:extLst>
              <a:ext uri="{FF2B5EF4-FFF2-40B4-BE49-F238E27FC236}">
                <a16:creationId xmlns:a16="http://schemas.microsoft.com/office/drawing/2014/main" id="{E91C9FC0-5A4D-B663-9FBA-261AA765C0A6}"/>
              </a:ext>
            </a:extLst>
          </p:cNvPr>
          <p:cNvSpPr>
            <a:spLocks noGrp="1"/>
          </p:cNvSpPr>
          <p:nvPr>
            <p:ph type="title"/>
          </p:nvPr>
        </p:nvSpPr>
        <p:spPr>
          <a:xfrm>
            <a:off x="546100" y="552449"/>
            <a:ext cx="11091861" cy="434975"/>
          </a:xfrm>
        </p:spPr>
        <p:txBody>
          <a:bodyPr/>
          <a:lstStyle/>
          <a:p>
            <a:r>
              <a:rPr lang="en-US"/>
              <a:t>Click to edit Master title style</a:t>
            </a:r>
          </a:p>
        </p:txBody>
      </p:sp>
      <p:sp>
        <p:nvSpPr>
          <p:cNvPr id="4" name="Freeform 5">
            <a:extLst>
              <a:ext uri="{FF2B5EF4-FFF2-40B4-BE49-F238E27FC236}">
                <a16:creationId xmlns:a16="http://schemas.microsoft.com/office/drawing/2014/main" id="{87E865E7-C3CB-8EB7-5B8A-C0FE32443EA1}"/>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1" name="Text Placeholder 10">
            <a:extLst>
              <a:ext uri="{FF2B5EF4-FFF2-40B4-BE49-F238E27FC236}">
                <a16:creationId xmlns:a16="http://schemas.microsoft.com/office/drawing/2014/main" id="{89FE669B-9179-2192-FE7E-E7F257EFD40C}"/>
              </a:ext>
            </a:extLst>
          </p:cNvPr>
          <p:cNvSpPr>
            <a:spLocks noGrp="1"/>
          </p:cNvSpPr>
          <p:nvPr>
            <p:ph type="body" sz="quarter" idx="21"/>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799DC228-25E7-A515-7C6E-578A7287752D}"/>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3" name="Content Placeholder 22">
            <a:extLst>
              <a:ext uri="{FF2B5EF4-FFF2-40B4-BE49-F238E27FC236}">
                <a16:creationId xmlns:a16="http://schemas.microsoft.com/office/drawing/2014/main" id="{ADE7A618-3F91-D576-7D4B-F03CA5E408BF}"/>
              </a:ext>
            </a:extLst>
          </p:cNvPr>
          <p:cNvSpPr>
            <a:spLocks noGrp="1"/>
          </p:cNvSpPr>
          <p:nvPr>
            <p:ph sz="quarter" idx="23"/>
          </p:nvPr>
        </p:nvSpPr>
        <p:spPr>
          <a:xfrm>
            <a:off x="546100" y="1849438"/>
            <a:ext cx="544353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F2FCD4E4-D365-CC7E-80F7-3790352FE369}"/>
              </a:ext>
            </a:extLst>
          </p:cNvPr>
          <p:cNvSpPr>
            <a:spLocks noGrp="1"/>
          </p:cNvSpPr>
          <p:nvPr>
            <p:ph sz="quarter" idx="24"/>
          </p:nvPr>
        </p:nvSpPr>
        <p:spPr>
          <a:xfrm>
            <a:off x="6194425" y="1849438"/>
            <a:ext cx="544353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2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34B98-F94F-BBE0-213C-85AFCDC476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922" b="11853"/>
          <a:stretch/>
        </p:blipFill>
        <p:spPr bwMode="hidden">
          <a:xfrm>
            <a:off x="-5621"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p>
        </p:txBody>
      </p:sp>
      <p:sp>
        <p:nvSpPr>
          <p:cNvPr id="6" name="Freeform 5">
            <a:extLst>
              <a:ext uri="{FF2B5EF4-FFF2-40B4-BE49-F238E27FC236}">
                <a16:creationId xmlns:a16="http://schemas.microsoft.com/office/drawing/2014/main" id="{EBC8BAC9-2F39-70BA-C3AC-DE7DA1042A5B}"/>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solidFill>
                <a:schemeClr val="tx1"/>
              </a:solidFill>
            </a:endParaRPr>
          </a:p>
        </p:txBody>
      </p:sp>
      <p:sp>
        <p:nvSpPr>
          <p:cNvPr id="4" name="Text Placeholder 11">
            <a:extLst>
              <a:ext uri="{FF2B5EF4-FFF2-40B4-BE49-F238E27FC236}">
                <a16:creationId xmlns:a16="http://schemas.microsoft.com/office/drawing/2014/main" id="{6FA1FE30-4DE2-0D36-81F6-894372591DE3}"/>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a:t>Title Department</a:t>
            </a:r>
          </a:p>
        </p:txBody>
      </p:sp>
      <p:sp>
        <p:nvSpPr>
          <p:cNvPr id="3" name="Date Placeholder 3">
            <a:extLst>
              <a:ext uri="{FF2B5EF4-FFF2-40B4-BE49-F238E27FC236}">
                <a16:creationId xmlns:a16="http://schemas.microsoft.com/office/drawing/2014/main" id="{553F6D28-3FA3-C8DD-333F-25AAC7FDE379}"/>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a:p>
        </p:txBody>
      </p:sp>
      <p:sp>
        <p:nvSpPr>
          <p:cNvPr id="9" name="Text Placeholder 8">
            <a:extLst>
              <a:ext uri="{FF2B5EF4-FFF2-40B4-BE49-F238E27FC236}">
                <a16:creationId xmlns:a16="http://schemas.microsoft.com/office/drawing/2014/main" id="{BB5660BA-32D8-A7E6-5696-BC9C94DC43BE}"/>
              </a:ext>
            </a:extLst>
          </p:cNvPr>
          <p:cNvSpPr>
            <a:spLocks noGrp="1"/>
          </p:cNvSpPr>
          <p:nvPr>
            <p:ph type="body" sz="quarter" idx="13" hasCustomPrompt="1"/>
          </p:nvPr>
        </p:nvSpPr>
        <p:spPr>
          <a:xfrm>
            <a:off x="6194424" y="696913"/>
            <a:ext cx="5438779" cy="430212"/>
          </a:xfrm>
        </p:spPr>
        <p:txBody>
          <a:bodyPr tIns="91440">
            <a:noAutofit/>
          </a:bodyPr>
          <a:lstStyle>
            <a:lvl1pPr marL="0" indent="0" algn="r">
              <a:buFont typeface="Arial" panose="020B0604020202020204" pitchFamily="34" charset="0"/>
              <a:buNone/>
              <a:defRPr sz="1600" b="1">
                <a:solidFill>
                  <a:schemeClr val="tx1"/>
                </a:solidFill>
              </a:defRPr>
            </a:lvl1pPr>
            <a:lvl2pPr marL="0" indent="0" algn="r">
              <a:buNone/>
              <a:defRPr sz="1600" b="1">
                <a:solidFill>
                  <a:schemeClr val="tx1"/>
                </a:solidFill>
              </a:defRPr>
            </a:lvl2pPr>
            <a:lvl3pPr marL="0" indent="0" algn="r">
              <a:buNone/>
              <a:defRPr sz="1600" b="1">
                <a:solidFill>
                  <a:schemeClr val="tx1"/>
                </a:solidFill>
              </a:defRPr>
            </a:lvl3pPr>
            <a:lvl4pPr marL="0" indent="0" algn="r">
              <a:buNone/>
              <a:defRPr sz="1600" b="1">
                <a:solidFill>
                  <a:schemeClr val="tx1"/>
                </a:solidFill>
              </a:defRPr>
            </a:lvl4pPr>
            <a:lvl5pPr marL="0" indent="0" algn="r">
              <a:buFont typeface="Arial" panose="020B0604020202020204" pitchFamily="34" charset="0"/>
              <a:buNone/>
              <a:defRPr sz="1600" b="1">
                <a:solidFill>
                  <a:schemeClr val="tx1"/>
                </a:solidFill>
              </a:defRPr>
            </a:lvl5pPr>
            <a:lvl6pPr marL="0" indent="0" algn="r">
              <a:buNone/>
              <a:defRPr sz="1600" b="1">
                <a:solidFill>
                  <a:schemeClr val="tx1"/>
                </a:solidFill>
              </a:defRPr>
            </a:lvl6pPr>
            <a:lvl7pPr marL="0" indent="0" algn="r">
              <a:buNone/>
              <a:defRPr sz="1600" b="1">
                <a:solidFill>
                  <a:schemeClr val="tx1"/>
                </a:solidFill>
              </a:defRPr>
            </a:lvl7pPr>
            <a:lvl8pPr marL="0" indent="0" algn="r">
              <a:buNone/>
              <a:defRPr sz="1600" b="1">
                <a:solidFill>
                  <a:schemeClr val="tx1"/>
                </a:solidFill>
              </a:defRPr>
            </a:lvl8pPr>
            <a:lvl9pPr marL="0" indent="0" algn="r">
              <a:buNone/>
              <a:defRPr sz="1600" b="1">
                <a:solidFill>
                  <a:schemeClr val="tx1"/>
                </a:solidFill>
              </a:defRPr>
            </a:lvl9pPr>
          </a:lstStyle>
          <a:p>
            <a:pPr lvl="0"/>
            <a:r>
              <a:rPr lang="en-US"/>
              <a:t>Division / Geography</a:t>
            </a:r>
          </a:p>
        </p:txBody>
      </p:sp>
      <p:sp>
        <p:nvSpPr>
          <p:cNvPr id="20" name="Text Placeholder 12">
            <a:extLst>
              <a:ext uri="{FF2B5EF4-FFF2-40B4-BE49-F238E27FC236}">
                <a16:creationId xmlns:a16="http://schemas.microsoft.com/office/drawing/2014/main" id="{FBA29B2B-670B-AAB2-BC37-FE5A168EDEA0}"/>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Single presenter</a:t>
            </a:r>
          </a:p>
        </p:txBody>
      </p:sp>
      <p:sp>
        <p:nvSpPr>
          <p:cNvPr id="21" name="Text Placeholder 15">
            <a:extLst>
              <a:ext uri="{FF2B5EF4-FFF2-40B4-BE49-F238E27FC236}">
                <a16:creationId xmlns:a16="http://schemas.microsoft.com/office/drawing/2014/main" id="{835110E4-502F-E652-7077-A2CE77DA8B44}"/>
              </a:ext>
            </a:extLst>
          </p:cNvPr>
          <p:cNvSpPr>
            <a:spLocks noGrp="1"/>
          </p:cNvSpPr>
          <p:nvPr>
            <p:ph type="body" sz="quarter" idx="100" hasCustomPrompt="1"/>
          </p:nvPr>
        </p:nvSpPr>
        <p:spPr>
          <a:xfrm>
            <a:off x="546099" y="3014450"/>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1</a:t>
            </a:r>
          </a:p>
        </p:txBody>
      </p:sp>
      <p:sp>
        <p:nvSpPr>
          <p:cNvPr id="22" name="Text Placeholder 17">
            <a:extLst>
              <a:ext uri="{FF2B5EF4-FFF2-40B4-BE49-F238E27FC236}">
                <a16:creationId xmlns:a16="http://schemas.microsoft.com/office/drawing/2014/main" id="{163AD2E7-BE7D-20B6-8408-18EA20DC4C5D}"/>
              </a:ext>
            </a:extLst>
          </p:cNvPr>
          <p:cNvSpPr>
            <a:spLocks noGrp="1"/>
          </p:cNvSpPr>
          <p:nvPr>
            <p:ph type="body" sz="quarter" idx="101" hasCustomPrompt="1"/>
          </p:nvPr>
        </p:nvSpPr>
        <p:spPr>
          <a:xfrm>
            <a:off x="3386138" y="3009900"/>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2</a:t>
            </a:r>
          </a:p>
        </p:txBody>
      </p:sp>
      <p:sp>
        <p:nvSpPr>
          <p:cNvPr id="23" name="Text Placeholder 19">
            <a:extLst>
              <a:ext uri="{FF2B5EF4-FFF2-40B4-BE49-F238E27FC236}">
                <a16:creationId xmlns:a16="http://schemas.microsoft.com/office/drawing/2014/main" id="{358AEE93-EEF8-93F7-7F9A-409CBCB372CF}"/>
              </a:ext>
            </a:extLst>
          </p:cNvPr>
          <p:cNvSpPr>
            <a:spLocks noGrp="1"/>
          </p:cNvSpPr>
          <p:nvPr>
            <p:ph type="body" sz="quarter" idx="102" hasCustomPrompt="1"/>
          </p:nvPr>
        </p:nvSpPr>
        <p:spPr>
          <a:xfrm>
            <a:off x="6194425" y="3009900"/>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3</a:t>
            </a:r>
          </a:p>
        </p:txBody>
      </p:sp>
    </p:spTree>
    <p:extLst>
      <p:ext uri="{BB962C8B-B14F-4D97-AF65-F5344CB8AC3E}">
        <p14:creationId xmlns:p14="http://schemas.microsoft.com/office/powerpoint/2010/main" val="336336686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Equal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8" name="Title 17">
            <a:extLst>
              <a:ext uri="{FF2B5EF4-FFF2-40B4-BE49-F238E27FC236}">
                <a16:creationId xmlns:a16="http://schemas.microsoft.com/office/drawing/2014/main" id="{EC9D0933-64E3-BFA1-9514-B7DF150292A4}"/>
              </a:ext>
            </a:extLst>
          </p:cNvPr>
          <p:cNvSpPr>
            <a:spLocks noGrp="1"/>
          </p:cNvSpPr>
          <p:nvPr>
            <p:ph type="title"/>
          </p:nvPr>
        </p:nvSpPr>
        <p:spPr>
          <a:xfrm>
            <a:off x="546100" y="552450"/>
            <a:ext cx="11091861" cy="434975"/>
          </a:xfrm>
        </p:spPr>
        <p:txBody>
          <a:bodyPr/>
          <a:lstStyle/>
          <a:p>
            <a:r>
              <a:rPr lang="en-US"/>
              <a:t>Click to edit Master title style</a:t>
            </a:r>
          </a:p>
        </p:txBody>
      </p:sp>
      <p:sp>
        <p:nvSpPr>
          <p:cNvPr id="5" name="Freeform 5">
            <a:extLst>
              <a:ext uri="{FF2B5EF4-FFF2-40B4-BE49-F238E27FC236}">
                <a16:creationId xmlns:a16="http://schemas.microsoft.com/office/drawing/2014/main" id="{815BB915-D4A3-4B77-441D-189B3126183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2" name="Text Placeholder 11">
            <a:extLst>
              <a:ext uri="{FF2B5EF4-FFF2-40B4-BE49-F238E27FC236}">
                <a16:creationId xmlns:a16="http://schemas.microsoft.com/office/drawing/2014/main" id="{5D9301CB-D124-C2F5-CEF2-1087073EEC8A}"/>
              </a:ext>
            </a:extLst>
          </p:cNvPr>
          <p:cNvSpPr>
            <a:spLocks noGrp="1"/>
          </p:cNvSpPr>
          <p:nvPr>
            <p:ph type="body" sz="quarter" idx="21"/>
          </p:nvPr>
        </p:nvSpPr>
        <p:spPr>
          <a:xfrm>
            <a:off x="546100" y="1127125"/>
            <a:ext cx="11097578" cy="292608"/>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4" name="Text Placeholder 13">
            <a:extLst>
              <a:ext uri="{FF2B5EF4-FFF2-40B4-BE49-F238E27FC236}">
                <a16:creationId xmlns:a16="http://schemas.microsoft.com/office/drawing/2014/main" id="{927E5978-3DC9-2522-00F6-781CF3B6DBE0}"/>
              </a:ext>
            </a:extLst>
          </p:cNvPr>
          <p:cNvSpPr>
            <a:spLocks noGrp="1"/>
          </p:cNvSpPr>
          <p:nvPr>
            <p:ph type="body" sz="quarter" idx="22"/>
          </p:nvPr>
        </p:nvSpPr>
        <p:spPr>
          <a:xfrm>
            <a:off x="546100" y="6019801"/>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30" name="Content Placeholder 29">
            <a:extLst>
              <a:ext uri="{FF2B5EF4-FFF2-40B4-BE49-F238E27FC236}">
                <a16:creationId xmlns:a16="http://schemas.microsoft.com/office/drawing/2014/main" id="{0BDF59AF-B2BA-5A83-3E07-990E126292C1}"/>
              </a:ext>
            </a:extLst>
          </p:cNvPr>
          <p:cNvSpPr>
            <a:spLocks noGrp="1"/>
          </p:cNvSpPr>
          <p:nvPr>
            <p:ph sz="quarter" idx="27"/>
          </p:nvPr>
        </p:nvSpPr>
        <p:spPr>
          <a:xfrm>
            <a:off x="546101" y="2425700"/>
            <a:ext cx="5445124"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6F691F75-1851-7040-01A9-AB8C9E4CA60B}"/>
              </a:ext>
            </a:extLst>
          </p:cNvPr>
          <p:cNvSpPr>
            <a:spLocks noGrp="1"/>
          </p:cNvSpPr>
          <p:nvPr>
            <p:ph sz="quarter" idx="28"/>
          </p:nvPr>
        </p:nvSpPr>
        <p:spPr>
          <a:xfrm>
            <a:off x="6194425" y="2425700"/>
            <a:ext cx="5443538"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5FE0CD66-027F-AA7D-2F1F-385DF569B800}"/>
              </a:ext>
            </a:extLst>
          </p:cNvPr>
          <p:cNvSpPr>
            <a:spLocks noGrp="1"/>
          </p:cNvSpPr>
          <p:nvPr>
            <p:ph type="body" sz="quarter" idx="29"/>
          </p:nvPr>
        </p:nvSpPr>
        <p:spPr>
          <a:xfrm>
            <a:off x="546100" y="1849436"/>
            <a:ext cx="5445125" cy="296864"/>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36" name="Text Placeholder 35">
            <a:extLst>
              <a:ext uri="{FF2B5EF4-FFF2-40B4-BE49-F238E27FC236}">
                <a16:creationId xmlns:a16="http://schemas.microsoft.com/office/drawing/2014/main" id="{3A72DFFD-6972-74A3-175B-07193979F2E8}"/>
              </a:ext>
            </a:extLst>
          </p:cNvPr>
          <p:cNvSpPr>
            <a:spLocks noGrp="1"/>
          </p:cNvSpPr>
          <p:nvPr>
            <p:ph type="body" sz="quarter" idx="30"/>
          </p:nvPr>
        </p:nvSpPr>
        <p:spPr>
          <a:xfrm>
            <a:off x="6194425" y="1849434"/>
            <a:ext cx="5443537" cy="296866"/>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3073451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 2 line title - Equal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8" name="Title 17">
            <a:extLst>
              <a:ext uri="{FF2B5EF4-FFF2-40B4-BE49-F238E27FC236}">
                <a16:creationId xmlns:a16="http://schemas.microsoft.com/office/drawing/2014/main" id="{EC9D0933-64E3-BFA1-9514-B7DF150292A4}"/>
              </a:ext>
            </a:extLst>
          </p:cNvPr>
          <p:cNvSpPr>
            <a:spLocks noGrp="1"/>
          </p:cNvSpPr>
          <p:nvPr>
            <p:ph type="title" hasCustomPrompt="1"/>
          </p:nvPr>
        </p:nvSpPr>
        <p:spPr>
          <a:xfrm>
            <a:off x="546100" y="552450"/>
            <a:ext cx="11091861" cy="928909"/>
          </a:xfrm>
        </p:spPr>
        <p:txBody>
          <a:bodyPr>
            <a:spAutoFit/>
          </a:bodyPr>
          <a:lstStyle/>
          <a:p>
            <a:r>
              <a:rPr lang="en-US"/>
              <a:t>2 line title</a:t>
            </a:r>
            <a:br>
              <a:rPr lang="en-US"/>
            </a:br>
            <a:r>
              <a:rPr lang="en-US"/>
              <a:t>Click to edit Master title style</a:t>
            </a:r>
          </a:p>
        </p:txBody>
      </p:sp>
      <p:sp>
        <p:nvSpPr>
          <p:cNvPr id="5" name="Freeform 5">
            <a:extLst>
              <a:ext uri="{FF2B5EF4-FFF2-40B4-BE49-F238E27FC236}">
                <a16:creationId xmlns:a16="http://schemas.microsoft.com/office/drawing/2014/main" id="{815BB915-D4A3-4B77-441D-189B3126183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4" name="Text Placeholder 13">
            <a:extLst>
              <a:ext uri="{FF2B5EF4-FFF2-40B4-BE49-F238E27FC236}">
                <a16:creationId xmlns:a16="http://schemas.microsoft.com/office/drawing/2014/main" id="{927E5978-3DC9-2522-00F6-781CF3B6DBE0}"/>
              </a:ext>
            </a:extLst>
          </p:cNvPr>
          <p:cNvSpPr>
            <a:spLocks noGrp="1"/>
          </p:cNvSpPr>
          <p:nvPr>
            <p:ph type="body" sz="quarter" idx="22"/>
          </p:nvPr>
        </p:nvSpPr>
        <p:spPr>
          <a:xfrm>
            <a:off x="546100" y="6019801"/>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30" name="Content Placeholder 29">
            <a:extLst>
              <a:ext uri="{FF2B5EF4-FFF2-40B4-BE49-F238E27FC236}">
                <a16:creationId xmlns:a16="http://schemas.microsoft.com/office/drawing/2014/main" id="{0BDF59AF-B2BA-5A83-3E07-990E126292C1}"/>
              </a:ext>
            </a:extLst>
          </p:cNvPr>
          <p:cNvSpPr>
            <a:spLocks noGrp="1"/>
          </p:cNvSpPr>
          <p:nvPr>
            <p:ph sz="quarter" idx="27"/>
          </p:nvPr>
        </p:nvSpPr>
        <p:spPr>
          <a:xfrm>
            <a:off x="546101" y="2425700"/>
            <a:ext cx="5445124"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6F691F75-1851-7040-01A9-AB8C9E4CA60B}"/>
              </a:ext>
            </a:extLst>
          </p:cNvPr>
          <p:cNvSpPr>
            <a:spLocks noGrp="1"/>
          </p:cNvSpPr>
          <p:nvPr>
            <p:ph sz="quarter" idx="28"/>
          </p:nvPr>
        </p:nvSpPr>
        <p:spPr>
          <a:xfrm>
            <a:off x="6194425" y="2425700"/>
            <a:ext cx="5443538"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5FE0CD66-027F-AA7D-2F1F-385DF569B800}"/>
              </a:ext>
            </a:extLst>
          </p:cNvPr>
          <p:cNvSpPr>
            <a:spLocks noGrp="1"/>
          </p:cNvSpPr>
          <p:nvPr>
            <p:ph type="body" sz="quarter" idx="29"/>
          </p:nvPr>
        </p:nvSpPr>
        <p:spPr>
          <a:xfrm>
            <a:off x="546100" y="1849436"/>
            <a:ext cx="5445125" cy="296864"/>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36" name="Text Placeholder 35">
            <a:extLst>
              <a:ext uri="{FF2B5EF4-FFF2-40B4-BE49-F238E27FC236}">
                <a16:creationId xmlns:a16="http://schemas.microsoft.com/office/drawing/2014/main" id="{3A72DFFD-6972-74A3-175B-07193979F2E8}"/>
              </a:ext>
            </a:extLst>
          </p:cNvPr>
          <p:cNvSpPr>
            <a:spLocks noGrp="1"/>
          </p:cNvSpPr>
          <p:nvPr>
            <p:ph type="body" sz="quarter" idx="30"/>
          </p:nvPr>
        </p:nvSpPr>
        <p:spPr>
          <a:xfrm>
            <a:off x="6194425" y="1849434"/>
            <a:ext cx="5443537" cy="296866"/>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3136617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Equal - Icon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0" name="Picture Placeholder 9">
            <a:extLst>
              <a:ext uri="{FF2B5EF4-FFF2-40B4-BE49-F238E27FC236}">
                <a16:creationId xmlns:a16="http://schemas.microsoft.com/office/drawing/2014/main" id="{3BB3CD90-7B8A-B179-4BE0-1306245D8C1F}"/>
              </a:ext>
            </a:extLst>
          </p:cNvPr>
          <p:cNvSpPr>
            <a:spLocks noGrp="1"/>
          </p:cNvSpPr>
          <p:nvPr>
            <p:ph type="pic" sz="quarter" idx="37" hasCustomPrompt="1"/>
          </p:nvPr>
        </p:nvSpPr>
        <p:spPr>
          <a:xfrm>
            <a:off x="546100" y="1849438"/>
            <a:ext cx="731519" cy="720725"/>
          </a:xfrm>
          <a:noFill/>
          <a:ln>
            <a:noFill/>
          </a:ln>
        </p:spPr>
        <p:txBody>
          <a:bodyPr anchor="ctr"/>
          <a:lstStyle>
            <a:lvl1pPr algn="ctr">
              <a:defRPr>
                <a:solidFill>
                  <a:schemeClr val="tx1"/>
                </a:solidFill>
              </a:defRPr>
            </a:lvl1pPr>
          </a:lstStyle>
          <a:p>
            <a:r>
              <a:rPr lang="en-US"/>
              <a:t>Icon</a:t>
            </a:r>
          </a:p>
        </p:txBody>
      </p:sp>
      <p:sp>
        <p:nvSpPr>
          <p:cNvPr id="13" name="Picture Placeholder 9">
            <a:extLst>
              <a:ext uri="{FF2B5EF4-FFF2-40B4-BE49-F238E27FC236}">
                <a16:creationId xmlns:a16="http://schemas.microsoft.com/office/drawing/2014/main" id="{3759C39D-789E-C620-C4CA-F2BAB3460CEA}"/>
              </a:ext>
            </a:extLst>
          </p:cNvPr>
          <p:cNvSpPr>
            <a:spLocks noGrp="1"/>
          </p:cNvSpPr>
          <p:nvPr>
            <p:ph type="pic" sz="quarter" idx="38" hasCustomPrompt="1"/>
          </p:nvPr>
        </p:nvSpPr>
        <p:spPr>
          <a:xfrm>
            <a:off x="6194425" y="1849438"/>
            <a:ext cx="731520" cy="720725"/>
          </a:xfrm>
          <a:noFill/>
          <a:ln>
            <a:noFill/>
          </a:ln>
        </p:spPr>
        <p:txBody>
          <a:bodyPr anchor="ctr"/>
          <a:lstStyle>
            <a:lvl1pPr algn="ctr">
              <a:defRPr>
                <a:solidFill>
                  <a:schemeClr val="tx1"/>
                </a:solidFill>
              </a:defRPr>
            </a:lvl1pPr>
          </a:lstStyle>
          <a:p>
            <a:r>
              <a:rPr lang="en-US"/>
              <a:t>Icon</a:t>
            </a:r>
          </a:p>
        </p:txBody>
      </p:sp>
      <p:sp>
        <p:nvSpPr>
          <p:cNvPr id="15" name="Title 14">
            <a:extLst>
              <a:ext uri="{FF2B5EF4-FFF2-40B4-BE49-F238E27FC236}">
                <a16:creationId xmlns:a16="http://schemas.microsoft.com/office/drawing/2014/main" id="{83293C95-F2D4-1B62-3972-21D684C69D6B}"/>
              </a:ext>
            </a:extLst>
          </p:cNvPr>
          <p:cNvSpPr>
            <a:spLocks noGrp="1"/>
          </p:cNvSpPr>
          <p:nvPr>
            <p:ph type="title"/>
          </p:nvPr>
        </p:nvSpPr>
        <p:spPr>
          <a:xfrm>
            <a:off x="546100" y="552450"/>
            <a:ext cx="11091861" cy="434975"/>
          </a:xfrm>
        </p:spPr>
        <p:txBody>
          <a:bodyPr/>
          <a:lstStyle/>
          <a:p>
            <a:r>
              <a:rPr lang="en-US"/>
              <a:t>Click to edit Master title style</a:t>
            </a:r>
          </a:p>
        </p:txBody>
      </p:sp>
      <p:sp>
        <p:nvSpPr>
          <p:cNvPr id="4" name="Freeform 5">
            <a:extLst>
              <a:ext uri="{FF2B5EF4-FFF2-40B4-BE49-F238E27FC236}">
                <a16:creationId xmlns:a16="http://schemas.microsoft.com/office/drawing/2014/main" id="{BDF8D966-D4D5-8345-BCCE-83ADA78DF007}"/>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22" name="Text Placeholder 11">
            <a:extLst>
              <a:ext uri="{FF2B5EF4-FFF2-40B4-BE49-F238E27FC236}">
                <a16:creationId xmlns:a16="http://schemas.microsoft.com/office/drawing/2014/main" id="{E3714C5C-1F27-C398-E400-5C0795EDB8E8}"/>
              </a:ext>
            </a:extLst>
          </p:cNvPr>
          <p:cNvSpPr>
            <a:spLocks noGrp="1"/>
          </p:cNvSpPr>
          <p:nvPr>
            <p:ph type="body" sz="quarter" idx="21"/>
          </p:nvPr>
        </p:nvSpPr>
        <p:spPr>
          <a:xfrm>
            <a:off x="546100" y="1127125"/>
            <a:ext cx="11097578" cy="292608"/>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3" name="Text Placeholder 13">
            <a:extLst>
              <a:ext uri="{FF2B5EF4-FFF2-40B4-BE49-F238E27FC236}">
                <a16:creationId xmlns:a16="http://schemas.microsoft.com/office/drawing/2014/main" id="{7AD587B1-D6EF-264C-B2FD-D3B6CF8CC777}"/>
              </a:ext>
            </a:extLst>
          </p:cNvPr>
          <p:cNvSpPr>
            <a:spLocks noGrp="1"/>
          </p:cNvSpPr>
          <p:nvPr>
            <p:ph type="body" sz="quarter" idx="22"/>
          </p:nvPr>
        </p:nvSpPr>
        <p:spPr>
          <a:xfrm>
            <a:off x="546100" y="6019801"/>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4" name="Content Placeholder 29">
            <a:extLst>
              <a:ext uri="{FF2B5EF4-FFF2-40B4-BE49-F238E27FC236}">
                <a16:creationId xmlns:a16="http://schemas.microsoft.com/office/drawing/2014/main" id="{BC7EB0C9-FA9F-3888-8848-B5F248F576E9}"/>
              </a:ext>
            </a:extLst>
          </p:cNvPr>
          <p:cNvSpPr>
            <a:spLocks noGrp="1"/>
          </p:cNvSpPr>
          <p:nvPr>
            <p:ph sz="quarter" idx="27"/>
          </p:nvPr>
        </p:nvSpPr>
        <p:spPr>
          <a:xfrm>
            <a:off x="546101" y="2847975"/>
            <a:ext cx="5445124"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1">
            <a:extLst>
              <a:ext uri="{FF2B5EF4-FFF2-40B4-BE49-F238E27FC236}">
                <a16:creationId xmlns:a16="http://schemas.microsoft.com/office/drawing/2014/main" id="{791D8777-C2DB-5F33-F63B-04B9C6AF8C52}"/>
              </a:ext>
            </a:extLst>
          </p:cNvPr>
          <p:cNvSpPr>
            <a:spLocks noGrp="1"/>
          </p:cNvSpPr>
          <p:nvPr>
            <p:ph sz="quarter" idx="28"/>
          </p:nvPr>
        </p:nvSpPr>
        <p:spPr>
          <a:xfrm>
            <a:off x="6194425" y="2847975"/>
            <a:ext cx="5443538"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9618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Equal - Subhead/Icon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0" name="Picture Placeholder 9">
            <a:extLst>
              <a:ext uri="{FF2B5EF4-FFF2-40B4-BE49-F238E27FC236}">
                <a16:creationId xmlns:a16="http://schemas.microsoft.com/office/drawing/2014/main" id="{3BB3CD90-7B8A-B179-4BE0-1306245D8C1F}"/>
              </a:ext>
            </a:extLst>
          </p:cNvPr>
          <p:cNvSpPr>
            <a:spLocks noGrp="1"/>
          </p:cNvSpPr>
          <p:nvPr>
            <p:ph type="pic" sz="quarter" idx="37" hasCustomPrompt="1"/>
          </p:nvPr>
        </p:nvSpPr>
        <p:spPr>
          <a:xfrm>
            <a:off x="546100" y="1849438"/>
            <a:ext cx="731520" cy="720725"/>
          </a:xfrm>
          <a:noFill/>
          <a:ln>
            <a:noFill/>
          </a:ln>
        </p:spPr>
        <p:txBody>
          <a:bodyPr anchor="ctr"/>
          <a:lstStyle>
            <a:lvl1pPr algn="ctr">
              <a:defRPr>
                <a:solidFill>
                  <a:schemeClr val="tx1"/>
                </a:solidFill>
              </a:defRPr>
            </a:lvl1pPr>
          </a:lstStyle>
          <a:p>
            <a:r>
              <a:rPr lang="en-US"/>
              <a:t>Icon</a:t>
            </a:r>
          </a:p>
        </p:txBody>
      </p:sp>
      <p:sp>
        <p:nvSpPr>
          <p:cNvPr id="13" name="Picture Placeholder 9">
            <a:extLst>
              <a:ext uri="{FF2B5EF4-FFF2-40B4-BE49-F238E27FC236}">
                <a16:creationId xmlns:a16="http://schemas.microsoft.com/office/drawing/2014/main" id="{3759C39D-789E-C620-C4CA-F2BAB3460CEA}"/>
              </a:ext>
            </a:extLst>
          </p:cNvPr>
          <p:cNvSpPr>
            <a:spLocks noGrp="1"/>
          </p:cNvSpPr>
          <p:nvPr>
            <p:ph type="pic" sz="quarter" idx="38" hasCustomPrompt="1"/>
          </p:nvPr>
        </p:nvSpPr>
        <p:spPr>
          <a:xfrm>
            <a:off x="6194425" y="1849438"/>
            <a:ext cx="731520" cy="720725"/>
          </a:xfrm>
          <a:noFill/>
          <a:ln>
            <a:noFill/>
          </a:ln>
        </p:spPr>
        <p:txBody>
          <a:bodyPr anchor="ctr"/>
          <a:lstStyle>
            <a:lvl1pPr algn="ctr">
              <a:defRPr>
                <a:solidFill>
                  <a:schemeClr val="tx1"/>
                </a:solidFill>
              </a:defRPr>
            </a:lvl1pPr>
          </a:lstStyle>
          <a:p>
            <a:r>
              <a:rPr lang="en-US"/>
              <a:t>Icon</a:t>
            </a:r>
          </a:p>
        </p:txBody>
      </p:sp>
      <p:sp>
        <p:nvSpPr>
          <p:cNvPr id="19" name="Title 18">
            <a:extLst>
              <a:ext uri="{FF2B5EF4-FFF2-40B4-BE49-F238E27FC236}">
                <a16:creationId xmlns:a16="http://schemas.microsoft.com/office/drawing/2014/main" id="{4203C809-6284-F504-FD1D-2F733D8EF672}"/>
              </a:ext>
            </a:extLst>
          </p:cNvPr>
          <p:cNvSpPr>
            <a:spLocks noGrp="1"/>
          </p:cNvSpPr>
          <p:nvPr>
            <p:ph type="title"/>
          </p:nvPr>
        </p:nvSpPr>
        <p:spPr>
          <a:xfrm>
            <a:off x="546100" y="552450"/>
            <a:ext cx="11091862" cy="434975"/>
          </a:xfrm>
        </p:spPr>
        <p:txBody>
          <a:bodyPr/>
          <a:lstStyle/>
          <a:p>
            <a:r>
              <a:rPr lang="en-US"/>
              <a:t>Click to edit Master title style</a:t>
            </a:r>
          </a:p>
        </p:txBody>
      </p:sp>
      <p:sp>
        <p:nvSpPr>
          <p:cNvPr id="4" name="Freeform 5">
            <a:extLst>
              <a:ext uri="{FF2B5EF4-FFF2-40B4-BE49-F238E27FC236}">
                <a16:creationId xmlns:a16="http://schemas.microsoft.com/office/drawing/2014/main" id="{FD35FFA2-B061-C6C6-9525-75F69775617A}"/>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2" name="Text Placeholder 11">
            <a:extLst>
              <a:ext uri="{FF2B5EF4-FFF2-40B4-BE49-F238E27FC236}">
                <a16:creationId xmlns:a16="http://schemas.microsoft.com/office/drawing/2014/main" id="{9DBD8FF5-701A-95F4-260E-E54FC660C38F}"/>
              </a:ext>
            </a:extLst>
          </p:cNvPr>
          <p:cNvSpPr>
            <a:spLocks noGrp="1"/>
          </p:cNvSpPr>
          <p:nvPr>
            <p:ph type="body" sz="quarter" idx="41"/>
          </p:nvPr>
        </p:nvSpPr>
        <p:spPr>
          <a:xfrm>
            <a:off x="546100" y="1127124"/>
            <a:ext cx="11094211" cy="295276"/>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5" name="Text Placeholder 14">
            <a:extLst>
              <a:ext uri="{FF2B5EF4-FFF2-40B4-BE49-F238E27FC236}">
                <a16:creationId xmlns:a16="http://schemas.microsoft.com/office/drawing/2014/main" id="{FC3E1B1C-BFB6-509F-0D82-C1AA2860E141}"/>
              </a:ext>
            </a:extLst>
          </p:cNvPr>
          <p:cNvSpPr>
            <a:spLocks noGrp="1"/>
          </p:cNvSpPr>
          <p:nvPr>
            <p:ph type="body" sz="quarter" idx="42"/>
          </p:nvPr>
        </p:nvSpPr>
        <p:spPr>
          <a:xfrm>
            <a:off x="539748" y="6019800"/>
            <a:ext cx="6858001" cy="292099"/>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7" name="Content Placeholder 16">
            <a:extLst>
              <a:ext uri="{FF2B5EF4-FFF2-40B4-BE49-F238E27FC236}">
                <a16:creationId xmlns:a16="http://schemas.microsoft.com/office/drawing/2014/main" id="{EE99AD3F-BADC-0A62-5455-2F629230E03A}"/>
              </a:ext>
            </a:extLst>
          </p:cNvPr>
          <p:cNvSpPr>
            <a:spLocks noGrp="1"/>
          </p:cNvSpPr>
          <p:nvPr>
            <p:ph sz="quarter" idx="43"/>
          </p:nvPr>
        </p:nvSpPr>
        <p:spPr>
          <a:xfrm>
            <a:off x="546100" y="3295650"/>
            <a:ext cx="5445125" cy="243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F13C4FDE-A81E-EF79-BD4B-61C6431C7630}"/>
              </a:ext>
            </a:extLst>
          </p:cNvPr>
          <p:cNvSpPr>
            <a:spLocks noGrp="1"/>
          </p:cNvSpPr>
          <p:nvPr>
            <p:ph sz="quarter" idx="44"/>
          </p:nvPr>
        </p:nvSpPr>
        <p:spPr>
          <a:xfrm>
            <a:off x="6194425" y="3295650"/>
            <a:ext cx="5443536" cy="2437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79AA7307-4097-61A7-6D7C-E1E31662FD7C}"/>
              </a:ext>
            </a:extLst>
          </p:cNvPr>
          <p:cNvSpPr>
            <a:spLocks noGrp="1"/>
          </p:cNvSpPr>
          <p:nvPr>
            <p:ph type="body" sz="quarter" idx="45"/>
          </p:nvPr>
        </p:nvSpPr>
        <p:spPr>
          <a:xfrm>
            <a:off x="546100" y="2714625"/>
            <a:ext cx="5445125" cy="295276"/>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29" name="Text Placeholder 28">
            <a:extLst>
              <a:ext uri="{FF2B5EF4-FFF2-40B4-BE49-F238E27FC236}">
                <a16:creationId xmlns:a16="http://schemas.microsoft.com/office/drawing/2014/main" id="{B89766A0-7AF7-514F-D906-7F7B54DCA000}"/>
              </a:ext>
            </a:extLst>
          </p:cNvPr>
          <p:cNvSpPr>
            <a:spLocks noGrp="1"/>
          </p:cNvSpPr>
          <p:nvPr>
            <p:ph type="body" sz="quarter" idx="46"/>
          </p:nvPr>
        </p:nvSpPr>
        <p:spPr>
          <a:xfrm>
            <a:off x="6192838" y="2714625"/>
            <a:ext cx="5445125" cy="294511"/>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2948045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Split R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2" name="Title 11">
            <a:extLst>
              <a:ext uri="{FF2B5EF4-FFF2-40B4-BE49-F238E27FC236}">
                <a16:creationId xmlns:a16="http://schemas.microsoft.com/office/drawing/2014/main" id="{8D19B5F2-6756-55DC-BEE5-E7E670D49ACA}"/>
              </a:ext>
            </a:extLst>
          </p:cNvPr>
          <p:cNvSpPr>
            <a:spLocks noGrp="1"/>
          </p:cNvSpPr>
          <p:nvPr>
            <p:ph type="title"/>
          </p:nvPr>
        </p:nvSpPr>
        <p:spPr>
          <a:xfrm>
            <a:off x="546100" y="552450"/>
            <a:ext cx="11091861" cy="434975"/>
          </a:xfrm>
        </p:spPr>
        <p:txBody>
          <a:bodyPr/>
          <a:lstStyle/>
          <a:p>
            <a:r>
              <a:rPr lang="en-US"/>
              <a:t>Click to edit Master title style</a:t>
            </a:r>
          </a:p>
        </p:txBody>
      </p:sp>
      <p:sp>
        <p:nvSpPr>
          <p:cNvPr id="4" name="Freeform 5">
            <a:extLst>
              <a:ext uri="{FF2B5EF4-FFF2-40B4-BE49-F238E27FC236}">
                <a16:creationId xmlns:a16="http://schemas.microsoft.com/office/drawing/2014/main" id="{8ED44C0D-92D1-75F9-458B-D180FE9F59C8}"/>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4" name="Text Placeholder 10">
            <a:extLst>
              <a:ext uri="{FF2B5EF4-FFF2-40B4-BE49-F238E27FC236}">
                <a16:creationId xmlns:a16="http://schemas.microsoft.com/office/drawing/2014/main" id="{48414F29-27E4-4DBB-3173-E9D3EF4CC95C}"/>
              </a:ext>
            </a:extLst>
          </p:cNvPr>
          <p:cNvSpPr>
            <a:spLocks noGrp="1"/>
          </p:cNvSpPr>
          <p:nvPr>
            <p:ph type="body" sz="quarter" idx="21"/>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B81373EC-AE8A-5B25-87D5-D572EA8ACE5F}"/>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7" name="Content Placeholder 22">
            <a:extLst>
              <a:ext uri="{FF2B5EF4-FFF2-40B4-BE49-F238E27FC236}">
                <a16:creationId xmlns:a16="http://schemas.microsoft.com/office/drawing/2014/main" id="{6F420E2B-2A9E-7565-8D5D-70095A93099F}"/>
              </a:ext>
            </a:extLst>
          </p:cNvPr>
          <p:cNvSpPr>
            <a:spLocks noGrp="1"/>
          </p:cNvSpPr>
          <p:nvPr>
            <p:ph sz="quarter" idx="23"/>
          </p:nvPr>
        </p:nvSpPr>
        <p:spPr>
          <a:xfrm>
            <a:off x="546100" y="1849438"/>
            <a:ext cx="3524249"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4">
            <a:extLst>
              <a:ext uri="{FF2B5EF4-FFF2-40B4-BE49-F238E27FC236}">
                <a16:creationId xmlns:a16="http://schemas.microsoft.com/office/drawing/2014/main" id="{2A2549F7-6A27-1EA2-0010-4F6705CEC0FC}"/>
              </a:ext>
            </a:extLst>
          </p:cNvPr>
          <p:cNvSpPr>
            <a:spLocks noGrp="1"/>
          </p:cNvSpPr>
          <p:nvPr>
            <p:ph sz="quarter" idx="24"/>
          </p:nvPr>
        </p:nvSpPr>
        <p:spPr>
          <a:xfrm>
            <a:off x="4343400" y="1849438"/>
            <a:ext cx="7307422"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529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Split Right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9" name="Title 18">
            <a:extLst>
              <a:ext uri="{FF2B5EF4-FFF2-40B4-BE49-F238E27FC236}">
                <a16:creationId xmlns:a16="http://schemas.microsoft.com/office/drawing/2014/main" id="{4127724E-0B84-AA37-D926-B3D06E81CABD}"/>
              </a:ext>
            </a:extLst>
          </p:cNvPr>
          <p:cNvSpPr>
            <a:spLocks noGrp="1"/>
          </p:cNvSpPr>
          <p:nvPr>
            <p:ph type="title"/>
          </p:nvPr>
        </p:nvSpPr>
        <p:spPr>
          <a:xfrm>
            <a:off x="546100" y="552450"/>
            <a:ext cx="11091861" cy="434975"/>
          </a:xfrm>
        </p:spPr>
        <p:txBody>
          <a:bodyPr/>
          <a:lstStyle/>
          <a:p>
            <a:r>
              <a:rPr lang="en-US"/>
              <a:t>Click to edit Master title style</a:t>
            </a:r>
          </a:p>
        </p:txBody>
      </p:sp>
      <p:sp>
        <p:nvSpPr>
          <p:cNvPr id="4" name="Freeform 5">
            <a:extLst>
              <a:ext uri="{FF2B5EF4-FFF2-40B4-BE49-F238E27FC236}">
                <a16:creationId xmlns:a16="http://schemas.microsoft.com/office/drawing/2014/main" id="{076869E4-6FE8-072A-3700-20BFBA1437F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1" name="Text Placeholder 11">
            <a:extLst>
              <a:ext uri="{FF2B5EF4-FFF2-40B4-BE49-F238E27FC236}">
                <a16:creationId xmlns:a16="http://schemas.microsoft.com/office/drawing/2014/main" id="{5C728F5B-E1E8-3C29-EDD5-AA886A74A6C3}"/>
              </a:ext>
            </a:extLst>
          </p:cNvPr>
          <p:cNvSpPr>
            <a:spLocks noGrp="1"/>
          </p:cNvSpPr>
          <p:nvPr>
            <p:ph type="body" sz="quarter" idx="21"/>
          </p:nvPr>
        </p:nvSpPr>
        <p:spPr>
          <a:xfrm>
            <a:off x="546100" y="1127125"/>
            <a:ext cx="11097578"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2" name="Text Placeholder 13">
            <a:extLst>
              <a:ext uri="{FF2B5EF4-FFF2-40B4-BE49-F238E27FC236}">
                <a16:creationId xmlns:a16="http://schemas.microsoft.com/office/drawing/2014/main" id="{D437BE9A-8A37-12FD-FF09-D132746CA34A}"/>
              </a:ext>
            </a:extLst>
          </p:cNvPr>
          <p:cNvSpPr>
            <a:spLocks noGrp="1"/>
          </p:cNvSpPr>
          <p:nvPr>
            <p:ph type="body" sz="quarter" idx="22"/>
          </p:nvPr>
        </p:nvSpPr>
        <p:spPr>
          <a:xfrm>
            <a:off x="546098" y="6019801"/>
            <a:ext cx="6851651"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3" name="Content Placeholder 29">
            <a:extLst>
              <a:ext uri="{FF2B5EF4-FFF2-40B4-BE49-F238E27FC236}">
                <a16:creationId xmlns:a16="http://schemas.microsoft.com/office/drawing/2014/main" id="{DF7192E9-18E0-4BBC-6544-BEEF161CD9BF}"/>
              </a:ext>
            </a:extLst>
          </p:cNvPr>
          <p:cNvSpPr>
            <a:spLocks noGrp="1"/>
          </p:cNvSpPr>
          <p:nvPr>
            <p:ph sz="quarter" idx="27"/>
          </p:nvPr>
        </p:nvSpPr>
        <p:spPr>
          <a:xfrm>
            <a:off x="546100" y="2425699"/>
            <a:ext cx="3524249"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1">
            <a:extLst>
              <a:ext uri="{FF2B5EF4-FFF2-40B4-BE49-F238E27FC236}">
                <a16:creationId xmlns:a16="http://schemas.microsoft.com/office/drawing/2014/main" id="{D9F0FF52-13E2-E833-F9CE-AC3FA1D713DD}"/>
              </a:ext>
            </a:extLst>
          </p:cNvPr>
          <p:cNvSpPr>
            <a:spLocks noGrp="1"/>
          </p:cNvSpPr>
          <p:nvPr>
            <p:ph sz="quarter" idx="28"/>
          </p:nvPr>
        </p:nvSpPr>
        <p:spPr>
          <a:xfrm>
            <a:off x="4343400" y="2425700"/>
            <a:ext cx="7294563"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3">
            <a:extLst>
              <a:ext uri="{FF2B5EF4-FFF2-40B4-BE49-F238E27FC236}">
                <a16:creationId xmlns:a16="http://schemas.microsoft.com/office/drawing/2014/main" id="{08AA2D12-29FA-271A-D47B-631180E59030}"/>
              </a:ext>
            </a:extLst>
          </p:cNvPr>
          <p:cNvSpPr>
            <a:spLocks noGrp="1"/>
          </p:cNvSpPr>
          <p:nvPr>
            <p:ph type="body" sz="quarter" idx="29"/>
          </p:nvPr>
        </p:nvSpPr>
        <p:spPr>
          <a:xfrm>
            <a:off x="546099" y="1849432"/>
            <a:ext cx="3514069" cy="296867"/>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16" name="Text Placeholder 35">
            <a:extLst>
              <a:ext uri="{FF2B5EF4-FFF2-40B4-BE49-F238E27FC236}">
                <a16:creationId xmlns:a16="http://schemas.microsoft.com/office/drawing/2014/main" id="{92CE57A3-BE6C-DBDE-1A82-38D8E92441DD}"/>
              </a:ext>
            </a:extLst>
          </p:cNvPr>
          <p:cNvSpPr>
            <a:spLocks noGrp="1"/>
          </p:cNvSpPr>
          <p:nvPr>
            <p:ph type="body" sz="quarter" idx="30"/>
          </p:nvPr>
        </p:nvSpPr>
        <p:spPr>
          <a:xfrm>
            <a:off x="4343400" y="1849436"/>
            <a:ext cx="7294562" cy="296864"/>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484220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Split Le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5" name="Title 4">
            <a:extLst>
              <a:ext uri="{FF2B5EF4-FFF2-40B4-BE49-F238E27FC236}">
                <a16:creationId xmlns:a16="http://schemas.microsoft.com/office/drawing/2014/main" id="{FEDB0BC8-832D-FCF8-A69B-2C85E902AFF7}"/>
              </a:ext>
            </a:extLst>
          </p:cNvPr>
          <p:cNvSpPr>
            <a:spLocks noGrp="1"/>
          </p:cNvSpPr>
          <p:nvPr>
            <p:ph type="title"/>
          </p:nvPr>
        </p:nvSpPr>
        <p:spPr>
          <a:xfrm>
            <a:off x="546100" y="552450"/>
            <a:ext cx="11091861" cy="434975"/>
          </a:xfrm>
        </p:spPr>
        <p:txBody>
          <a:bodyPr/>
          <a:lstStyle/>
          <a:p>
            <a:r>
              <a:rPr lang="en-US"/>
              <a:t>Click to edit Master title style</a:t>
            </a:r>
          </a:p>
        </p:txBody>
      </p:sp>
      <p:sp>
        <p:nvSpPr>
          <p:cNvPr id="4" name="Freeform 5">
            <a:extLst>
              <a:ext uri="{FF2B5EF4-FFF2-40B4-BE49-F238E27FC236}">
                <a16:creationId xmlns:a16="http://schemas.microsoft.com/office/drawing/2014/main" id="{7472A942-DCD2-7E19-26F4-1DD113420ED0}"/>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4" name="Text Placeholder 10">
            <a:extLst>
              <a:ext uri="{FF2B5EF4-FFF2-40B4-BE49-F238E27FC236}">
                <a16:creationId xmlns:a16="http://schemas.microsoft.com/office/drawing/2014/main" id="{F9DE8466-9524-5260-777B-27EB7449C0BA}"/>
              </a:ext>
            </a:extLst>
          </p:cNvPr>
          <p:cNvSpPr>
            <a:spLocks noGrp="1"/>
          </p:cNvSpPr>
          <p:nvPr>
            <p:ph type="body" sz="quarter" idx="21"/>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C8E82BB7-912C-BDF2-041D-1CF0F86357C0}"/>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7" name="Content Placeholder 22">
            <a:extLst>
              <a:ext uri="{FF2B5EF4-FFF2-40B4-BE49-F238E27FC236}">
                <a16:creationId xmlns:a16="http://schemas.microsoft.com/office/drawing/2014/main" id="{A1943844-20A2-F090-70FC-9F445822268A}"/>
              </a:ext>
            </a:extLst>
          </p:cNvPr>
          <p:cNvSpPr>
            <a:spLocks noGrp="1"/>
          </p:cNvSpPr>
          <p:nvPr>
            <p:ph sz="quarter" idx="23"/>
          </p:nvPr>
        </p:nvSpPr>
        <p:spPr>
          <a:xfrm>
            <a:off x="546101" y="1849438"/>
            <a:ext cx="7296912"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4">
            <a:extLst>
              <a:ext uri="{FF2B5EF4-FFF2-40B4-BE49-F238E27FC236}">
                <a16:creationId xmlns:a16="http://schemas.microsoft.com/office/drawing/2014/main" id="{F46CA1E9-3B79-03D7-0EE9-A3FE6A5AF033}"/>
              </a:ext>
            </a:extLst>
          </p:cNvPr>
          <p:cNvSpPr>
            <a:spLocks noGrp="1"/>
          </p:cNvSpPr>
          <p:nvPr>
            <p:ph sz="quarter" idx="24"/>
          </p:nvPr>
        </p:nvSpPr>
        <p:spPr>
          <a:xfrm>
            <a:off x="8046214" y="1849438"/>
            <a:ext cx="3591750"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323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Split Left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5" name="Title 4">
            <a:extLst>
              <a:ext uri="{FF2B5EF4-FFF2-40B4-BE49-F238E27FC236}">
                <a16:creationId xmlns:a16="http://schemas.microsoft.com/office/drawing/2014/main" id="{B6E166BE-0A53-7F77-1DCC-AD1A78C2EB77}"/>
              </a:ext>
            </a:extLst>
          </p:cNvPr>
          <p:cNvSpPr>
            <a:spLocks noGrp="1"/>
          </p:cNvSpPr>
          <p:nvPr>
            <p:ph type="title"/>
          </p:nvPr>
        </p:nvSpPr>
        <p:spPr>
          <a:xfrm>
            <a:off x="546100" y="552450"/>
            <a:ext cx="11091862" cy="434975"/>
          </a:xfrm>
        </p:spPr>
        <p:txBody>
          <a:bodyPr/>
          <a:lstStyle/>
          <a:p>
            <a:r>
              <a:rPr lang="en-US"/>
              <a:t>Click to edit Master title style</a:t>
            </a:r>
          </a:p>
        </p:txBody>
      </p:sp>
      <p:sp>
        <p:nvSpPr>
          <p:cNvPr id="4" name="Freeform 5">
            <a:extLst>
              <a:ext uri="{FF2B5EF4-FFF2-40B4-BE49-F238E27FC236}">
                <a16:creationId xmlns:a16="http://schemas.microsoft.com/office/drawing/2014/main" id="{D5B0B17B-3FAA-1710-3603-FB4FC3C89648}"/>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2" name="Text Placeholder 11">
            <a:extLst>
              <a:ext uri="{FF2B5EF4-FFF2-40B4-BE49-F238E27FC236}">
                <a16:creationId xmlns:a16="http://schemas.microsoft.com/office/drawing/2014/main" id="{39956789-A368-206C-891C-9234628518A9}"/>
              </a:ext>
            </a:extLst>
          </p:cNvPr>
          <p:cNvSpPr>
            <a:spLocks noGrp="1"/>
          </p:cNvSpPr>
          <p:nvPr>
            <p:ph type="body" sz="quarter" idx="21"/>
          </p:nvPr>
        </p:nvSpPr>
        <p:spPr>
          <a:xfrm>
            <a:off x="546100" y="1127125"/>
            <a:ext cx="11097579"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3" name="Text Placeholder 13">
            <a:extLst>
              <a:ext uri="{FF2B5EF4-FFF2-40B4-BE49-F238E27FC236}">
                <a16:creationId xmlns:a16="http://schemas.microsoft.com/office/drawing/2014/main" id="{28027E45-9CB5-7484-0F70-49F140E7FA05}"/>
              </a:ext>
            </a:extLst>
          </p:cNvPr>
          <p:cNvSpPr>
            <a:spLocks noGrp="1"/>
          </p:cNvSpPr>
          <p:nvPr>
            <p:ph type="body" sz="quarter" idx="22"/>
          </p:nvPr>
        </p:nvSpPr>
        <p:spPr>
          <a:xfrm>
            <a:off x="546100" y="6019801"/>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4" name="Content Placeholder 29">
            <a:extLst>
              <a:ext uri="{FF2B5EF4-FFF2-40B4-BE49-F238E27FC236}">
                <a16:creationId xmlns:a16="http://schemas.microsoft.com/office/drawing/2014/main" id="{E8BB7705-DC57-1434-CECD-5A495C790A47}"/>
              </a:ext>
            </a:extLst>
          </p:cNvPr>
          <p:cNvSpPr>
            <a:spLocks noGrp="1"/>
          </p:cNvSpPr>
          <p:nvPr>
            <p:ph sz="quarter" idx="27"/>
          </p:nvPr>
        </p:nvSpPr>
        <p:spPr>
          <a:xfrm>
            <a:off x="546100" y="2425700"/>
            <a:ext cx="7296912"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1">
            <a:extLst>
              <a:ext uri="{FF2B5EF4-FFF2-40B4-BE49-F238E27FC236}">
                <a16:creationId xmlns:a16="http://schemas.microsoft.com/office/drawing/2014/main" id="{8B3C491F-A7C8-D685-6EB7-47ED1AE90D2A}"/>
              </a:ext>
            </a:extLst>
          </p:cNvPr>
          <p:cNvSpPr>
            <a:spLocks noGrp="1"/>
          </p:cNvSpPr>
          <p:nvPr>
            <p:ph sz="quarter" idx="28"/>
          </p:nvPr>
        </p:nvSpPr>
        <p:spPr>
          <a:xfrm>
            <a:off x="8046719" y="2425700"/>
            <a:ext cx="3591241"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3">
            <a:extLst>
              <a:ext uri="{FF2B5EF4-FFF2-40B4-BE49-F238E27FC236}">
                <a16:creationId xmlns:a16="http://schemas.microsoft.com/office/drawing/2014/main" id="{78775353-37B3-D36C-8C56-73152F79587F}"/>
              </a:ext>
            </a:extLst>
          </p:cNvPr>
          <p:cNvSpPr>
            <a:spLocks noGrp="1"/>
          </p:cNvSpPr>
          <p:nvPr>
            <p:ph type="body" sz="quarter" idx="29"/>
          </p:nvPr>
        </p:nvSpPr>
        <p:spPr>
          <a:xfrm>
            <a:off x="546100" y="1849436"/>
            <a:ext cx="7296912" cy="296861"/>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18" name="Text Placeholder 35">
            <a:extLst>
              <a:ext uri="{FF2B5EF4-FFF2-40B4-BE49-F238E27FC236}">
                <a16:creationId xmlns:a16="http://schemas.microsoft.com/office/drawing/2014/main" id="{CAD770A7-7B91-4C3E-F63A-402DD01A2466}"/>
              </a:ext>
            </a:extLst>
          </p:cNvPr>
          <p:cNvSpPr>
            <a:spLocks noGrp="1"/>
          </p:cNvSpPr>
          <p:nvPr>
            <p:ph type="body" sz="quarter" idx="30"/>
          </p:nvPr>
        </p:nvSpPr>
        <p:spPr>
          <a:xfrm>
            <a:off x="8046720" y="1849436"/>
            <a:ext cx="3591240" cy="296862"/>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631846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5" name="Title 4">
            <a:extLst>
              <a:ext uri="{FF2B5EF4-FFF2-40B4-BE49-F238E27FC236}">
                <a16:creationId xmlns:a16="http://schemas.microsoft.com/office/drawing/2014/main" id="{4AAF8DFA-0F14-8785-78EE-DD8DD1562C33}"/>
              </a:ext>
            </a:extLst>
          </p:cNvPr>
          <p:cNvSpPr>
            <a:spLocks noGrp="1"/>
          </p:cNvSpPr>
          <p:nvPr>
            <p:ph type="title"/>
          </p:nvPr>
        </p:nvSpPr>
        <p:spPr>
          <a:xfrm>
            <a:off x="546100" y="552450"/>
            <a:ext cx="11091861" cy="434975"/>
          </a:xfrm>
        </p:spPr>
        <p:txBody>
          <a:bodyPr/>
          <a:lstStyle/>
          <a:p>
            <a:r>
              <a:rPr lang="en-US"/>
              <a:t>Click to edit Master title style</a:t>
            </a:r>
          </a:p>
        </p:txBody>
      </p:sp>
      <p:sp>
        <p:nvSpPr>
          <p:cNvPr id="4" name="Freeform 5">
            <a:extLst>
              <a:ext uri="{FF2B5EF4-FFF2-40B4-BE49-F238E27FC236}">
                <a16:creationId xmlns:a16="http://schemas.microsoft.com/office/drawing/2014/main" id="{EECD8680-6F2A-3CCE-4560-C8BE364FA7D1}"/>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6" name="Text Placeholder 10">
            <a:extLst>
              <a:ext uri="{FF2B5EF4-FFF2-40B4-BE49-F238E27FC236}">
                <a16:creationId xmlns:a16="http://schemas.microsoft.com/office/drawing/2014/main" id="{4521AD86-38BC-F263-3ED6-1AB6299844D4}"/>
              </a:ext>
            </a:extLst>
          </p:cNvPr>
          <p:cNvSpPr>
            <a:spLocks noGrp="1"/>
          </p:cNvSpPr>
          <p:nvPr>
            <p:ph type="body" sz="quarter" idx="21"/>
          </p:nvPr>
        </p:nvSpPr>
        <p:spPr>
          <a:xfrm>
            <a:off x="546101" y="1127125"/>
            <a:ext cx="1109421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7" name="Text Placeholder 15">
            <a:extLst>
              <a:ext uri="{FF2B5EF4-FFF2-40B4-BE49-F238E27FC236}">
                <a16:creationId xmlns:a16="http://schemas.microsoft.com/office/drawing/2014/main" id="{12FE50E3-7513-9736-28AF-9A454F8B04F6}"/>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8" name="Content Placeholder 22">
            <a:extLst>
              <a:ext uri="{FF2B5EF4-FFF2-40B4-BE49-F238E27FC236}">
                <a16:creationId xmlns:a16="http://schemas.microsoft.com/office/drawing/2014/main" id="{DCF97E64-8DB2-6198-B460-E350D96243ED}"/>
              </a:ext>
            </a:extLst>
          </p:cNvPr>
          <p:cNvSpPr>
            <a:spLocks noGrp="1"/>
          </p:cNvSpPr>
          <p:nvPr>
            <p:ph sz="quarter" idx="23"/>
          </p:nvPr>
        </p:nvSpPr>
        <p:spPr>
          <a:xfrm>
            <a:off x="546100" y="1849438"/>
            <a:ext cx="3524249"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4">
            <a:extLst>
              <a:ext uri="{FF2B5EF4-FFF2-40B4-BE49-F238E27FC236}">
                <a16:creationId xmlns:a16="http://schemas.microsoft.com/office/drawing/2014/main" id="{4C915BCD-3D1D-852B-25D7-EEA4860AA307}"/>
              </a:ext>
            </a:extLst>
          </p:cNvPr>
          <p:cNvSpPr>
            <a:spLocks noGrp="1"/>
          </p:cNvSpPr>
          <p:nvPr>
            <p:ph sz="quarter" idx="24"/>
          </p:nvPr>
        </p:nvSpPr>
        <p:spPr>
          <a:xfrm>
            <a:off x="4334891" y="1849438"/>
            <a:ext cx="3520440"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EAE08981-1E40-ECE5-28D7-BC196D49B683}"/>
              </a:ext>
            </a:extLst>
          </p:cNvPr>
          <p:cNvSpPr>
            <a:spLocks noGrp="1"/>
          </p:cNvSpPr>
          <p:nvPr>
            <p:ph sz="quarter" idx="25"/>
          </p:nvPr>
        </p:nvSpPr>
        <p:spPr>
          <a:xfrm>
            <a:off x="8119873" y="1849439"/>
            <a:ext cx="3520440" cy="4017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8933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5" name="Title 4">
            <a:extLst>
              <a:ext uri="{FF2B5EF4-FFF2-40B4-BE49-F238E27FC236}">
                <a16:creationId xmlns:a16="http://schemas.microsoft.com/office/drawing/2014/main" id="{4D3A07AB-930B-F509-FF11-FF7EA66F18A9}"/>
              </a:ext>
            </a:extLst>
          </p:cNvPr>
          <p:cNvSpPr>
            <a:spLocks noGrp="1"/>
          </p:cNvSpPr>
          <p:nvPr>
            <p:ph type="title"/>
          </p:nvPr>
        </p:nvSpPr>
        <p:spPr>
          <a:xfrm>
            <a:off x="546100" y="552450"/>
            <a:ext cx="11091862" cy="434975"/>
          </a:xfrm>
        </p:spPr>
        <p:txBody>
          <a:bodyPr/>
          <a:lstStyle/>
          <a:p>
            <a:r>
              <a:rPr lang="en-US"/>
              <a:t>Click to edit Master title style</a:t>
            </a:r>
          </a:p>
        </p:txBody>
      </p:sp>
      <p:sp>
        <p:nvSpPr>
          <p:cNvPr id="4" name="Freeform 5">
            <a:extLst>
              <a:ext uri="{FF2B5EF4-FFF2-40B4-BE49-F238E27FC236}">
                <a16:creationId xmlns:a16="http://schemas.microsoft.com/office/drawing/2014/main" id="{8B69F93D-EF0B-4D4E-BBE4-C724E821A90D}"/>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2" name="Text Placeholder 10">
            <a:extLst>
              <a:ext uri="{FF2B5EF4-FFF2-40B4-BE49-F238E27FC236}">
                <a16:creationId xmlns:a16="http://schemas.microsoft.com/office/drawing/2014/main" id="{E7C5C99F-2E27-32AA-A2BB-FD22347F3EE1}"/>
              </a:ext>
            </a:extLst>
          </p:cNvPr>
          <p:cNvSpPr>
            <a:spLocks noGrp="1"/>
          </p:cNvSpPr>
          <p:nvPr>
            <p:ph type="body" sz="quarter" idx="21"/>
          </p:nvPr>
        </p:nvSpPr>
        <p:spPr>
          <a:xfrm>
            <a:off x="546100" y="1127125"/>
            <a:ext cx="11094211" cy="296861"/>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3" name="Text Placeholder 15">
            <a:extLst>
              <a:ext uri="{FF2B5EF4-FFF2-40B4-BE49-F238E27FC236}">
                <a16:creationId xmlns:a16="http://schemas.microsoft.com/office/drawing/2014/main" id="{D7FBEDD3-5B7A-AD55-B261-024183A617D5}"/>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4" name="Content Placeholder 22">
            <a:extLst>
              <a:ext uri="{FF2B5EF4-FFF2-40B4-BE49-F238E27FC236}">
                <a16:creationId xmlns:a16="http://schemas.microsoft.com/office/drawing/2014/main" id="{C12BF8D2-A9C1-A94F-0BD2-3090AFC52369}"/>
              </a:ext>
            </a:extLst>
          </p:cNvPr>
          <p:cNvSpPr>
            <a:spLocks noGrp="1"/>
          </p:cNvSpPr>
          <p:nvPr>
            <p:ph sz="quarter" idx="23"/>
          </p:nvPr>
        </p:nvSpPr>
        <p:spPr>
          <a:xfrm>
            <a:off x="546100" y="2425700"/>
            <a:ext cx="3524249"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4">
            <a:extLst>
              <a:ext uri="{FF2B5EF4-FFF2-40B4-BE49-F238E27FC236}">
                <a16:creationId xmlns:a16="http://schemas.microsoft.com/office/drawing/2014/main" id="{9CD544D2-832B-F777-218B-C0F2BDC73B8C}"/>
              </a:ext>
            </a:extLst>
          </p:cNvPr>
          <p:cNvSpPr>
            <a:spLocks noGrp="1"/>
          </p:cNvSpPr>
          <p:nvPr>
            <p:ph sz="quarter" idx="24"/>
          </p:nvPr>
        </p:nvSpPr>
        <p:spPr>
          <a:xfrm>
            <a:off x="4333715" y="2425700"/>
            <a:ext cx="3520440"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0">
            <a:extLst>
              <a:ext uri="{FF2B5EF4-FFF2-40B4-BE49-F238E27FC236}">
                <a16:creationId xmlns:a16="http://schemas.microsoft.com/office/drawing/2014/main" id="{65B5C789-A5F1-EB2A-667A-4B57F4569728}"/>
              </a:ext>
            </a:extLst>
          </p:cNvPr>
          <p:cNvSpPr>
            <a:spLocks noGrp="1"/>
          </p:cNvSpPr>
          <p:nvPr>
            <p:ph sz="quarter" idx="25"/>
          </p:nvPr>
        </p:nvSpPr>
        <p:spPr>
          <a:xfrm>
            <a:off x="8117522" y="2425701"/>
            <a:ext cx="3520440" cy="3441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3">
            <a:extLst>
              <a:ext uri="{FF2B5EF4-FFF2-40B4-BE49-F238E27FC236}">
                <a16:creationId xmlns:a16="http://schemas.microsoft.com/office/drawing/2014/main" id="{72BCF22D-7BA9-AFDD-8C6C-56F01183A358}"/>
              </a:ext>
            </a:extLst>
          </p:cNvPr>
          <p:cNvSpPr>
            <a:spLocks noGrp="1"/>
          </p:cNvSpPr>
          <p:nvPr>
            <p:ph type="body" sz="quarter" idx="29"/>
          </p:nvPr>
        </p:nvSpPr>
        <p:spPr>
          <a:xfrm>
            <a:off x="546100" y="1849436"/>
            <a:ext cx="3524249" cy="296861"/>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18" name="Text Placeholder 35">
            <a:extLst>
              <a:ext uri="{FF2B5EF4-FFF2-40B4-BE49-F238E27FC236}">
                <a16:creationId xmlns:a16="http://schemas.microsoft.com/office/drawing/2014/main" id="{57D9938D-921A-98B4-2E9A-9625F5D4F3CA}"/>
              </a:ext>
            </a:extLst>
          </p:cNvPr>
          <p:cNvSpPr>
            <a:spLocks noGrp="1"/>
          </p:cNvSpPr>
          <p:nvPr>
            <p:ph type="body" sz="quarter" idx="30"/>
          </p:nvPr>
        </p:nvSpPr>
        <p:spPr>
          <a:xfrm>
            <a:off x="4333715" y="1849436"/>
            <a:ext cx="3520440" cy="296862"/>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27" name="Text Placeholder 26">
            <a:extLst>
              <a:ext uri="{FF2B5EF4-FFF2-40B4-BE49-F238E27FC236}">
                <a16:creationId xmlns:a16="http://schemas.microsoft.com/office/drawing/2014/main" id="{447DAA16-0F93-6662-9A40-3E39052A6110}"/>
              </a:ext>
            </a:extLst>
          </p:cNvPr>
          <p:cNvSpPr>
            <a:spLocks noGrp="1"/>
          </p:cNvSpPr>
          <p:nvPr>
            <p:ph type="body" sz="quarter" idx="31"/>
          </p:nvPr>
        </p:nvSpPr>
        <p:spPr>
          <a:xfrm>
            <a:off x="8117522" y="1849436"/>
            <a:ext cx="3520440" cy="296862"/>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429467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 Dark Photo">
    <p:bg>
      <p:bgPr>
        <a:solidFill>
          <a:schemeClr val="tx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C77B404-B686-66A0-1A20-E42FD89A9DE9}"/>
              </a:ext>
            </a:extLst>
          </p:cNvPr>
          <p:cNvSpPr>
            <a:spLocks noGrp="1"/>
          </p:cNvSpPr>
          <p:nvPr>
            <p:ph type="pic" sz="quarter" idx="13"/>
          </p:nvPr>
        </p:nvSpPr>
        <p:spPr>
          <a:xfrm>
            <a:off x="0" y="0"/>
            <a:ext cx="12192000" cy="6857999"/>
          </a:xfrm>
          <a:custGeom>
            <a:avLst/>
            <a:gdLst>
              <a:gd name="connsiteX0" fmla="*/ 2041649 w 12192000"/>
              <a:gd name="connsiteY0" fmla="*/ 647043 h 6857999"/>
              <a:gd name="connsiteX1" fmla="*/ 2097141 w 12192000"/>
              <a:gd name="connsiteY1" fmla="*/ 647043 h 6857999"/>
              <a:gd name="connsiteX2" fmla="*/ 2185808 w 12192000"/>
              <a:gd name="connsiteY2" fmla="*/ 735711 h 6857999"/>
              <a:gd name="connsiteX3" fmla="*/ 2185808 w 12192000"/>
              <a:gd name="connsiteY3" fmla="*/ 791202 h 6857999"/>
              <a:gd name="connsiteX4" fmla="*/ 2097141 w 12192000"/>
              <a:gd name="connsiteY4" fmla="*/ 879871 h 6857999"/>
              <a:gd name="connsiteX5" fmla="*/ 2041649 w 12192000"/>
              <a:gd name="connsiteY5" fmla="*/ 879871 h 6857999"/>
              <a:gd name="connsiteX6" fmla="*/ 1685779 w 12192000"/>
              <a:gd name="connsiteY6" fmla="*/ 638600 h 6857999"/>
              <a:gd name="connsiteX7" fmla="*/ 1768415 w 12192000"/>
              <a:gd name="connsiteY7" fmla="*/ 715201 h 6857999"/>
              <a:gd name="connsiteX8" fmla="*/ 1768415 w 12192000"/>
              <a:gd name="connsiteY8" fmla="*/ 811711 h 6857999"/>
              <a:gd name="connsiteX9" fmla="*/ 1685779 w 12192000"/>
              <a:gd name="connsiteY9" fmla="*/ 888315 h 6857999"/>
              <a:gd name="connsiteX10" fmla="*/ 1603145 w 12192000"/>
              <a:gd name="connsiteY10" fmla="*/ 811711 h 6857999"/>
              <a:gd name="connsiteX11" fmla="*/ 1603145 w 12192000"/>
              <a:gd name="connsiteY11" fmla="*/ 715201 h 6857999"/>
              <a:gd name="connsiteX12" fmla="*/ 1685779 w 12192000"/>
              <a:gd name="connsiteY12" fmla="*/ 638600 h 6857999"/>
              <a:gd name="connsiteX13" fmla="*/ 1248481 w 12192000"/>
              <a:gd name="connsiteY13" fmla="*/ 638600 h 6857999"/>
              <a:gd name="connsiteX14" fmla="*/ 1331117 w 12192000"/>
              <a:gd name="connsiteY14" fmla="*/ 715201 h 6857999"/>
              <a:gd name="connsiteX15" fmla="*/ 1331117 w 12192000"/>
              <a:gd name="connsiteY15" fmla="*/ 811711 h 6857999"/>
              <a:gd name="connsiteX16" fmla="*/ 1248481 w 12192000"/>
              <a:gd name="connsiteY16" fmla="*/ 888315 h 6857999"/>
              <a:gd name="connsiteX17" fmla="*/ 1165846 w 12192000"/>
              <a:gd name="connsiteY17" fmla="*/ 811711 h 6857999"/>
              <a:gd name="connsiteX18" fmla="*/ 1165846 w 12192000"/>
              <a:gd name="connsiteY18" fmla="*/ 715201 h 6857999"/>
              <a:gd name="connsiteX19" fmla="*/ 1248481 w 12192000"/>
              <a:gd name="connsiteY19" fmla="*/ 638600 h 6857999"/>
              <a:gd name="connsiteX20" fmla="*/ 1927044 w 12192000"/>
              <a:gd name="connsiteY20" fmla="*/ 552346 h 6857999"/>
              <a:gd name="connsiteX21" fmla="*/ 1927044 w 12192000"/>
              <a:gd name="connsiteY21" fmla="*/ 974570 h 6857999"/>
              <a:gd name="connsiteX22" fmla="*/ 2097141 w 12192000"/>
              <a:gd name="connsiteY22" fmla="*/ 974570 h 6857999"/>
              <a:gd name="connsiteX23" fmla="*/ 2301618 w 12192000"/>
              <a:gd name="connsiteY23" fmla="*/ 789394 h 6857999"/>
              <a:gd name="connsiteX24" fmla="*/ 2301618 w 12192000"/>
              <a:gd name="connsiteY24" fmla="*/ 737520 h 6857999"/>
              <a:gd name="connsiteX25" fmla="*/ 2097141 w 12192000"/>
              <a:gd name="connsiteY25" fmla="*/ 552346 h 6857999"/>
              <a:gd name="connsiteX26" fmla="*/ 2266624 w 12192000"/>
              <a:gd name="connsiteY26" fmla="*/ 552345 h 6857999"/>
              <a:gd name="connsiteX27" fmla="*/ 2420435 w 12192000"/>
              <a:gd name="connsiteY27" fmla="*/ 788790 h 6857999"/>
              <a:gd name="connsiteX28" fmla="*/ 2420435 w 12192000"/>
              <a:gd name="connsiteY28" fmla="*/ 974569 h 6857999"/>
              <a:gd name="connsiteX29" fmla="*/ 2529007 w 12192000"/>
              <a:gd name="connsiteY29" fmla="*/ 974569 h 6857999"/>
              <a:gd name="connsiteX30" fmla="*/ 2529007 w 12192000"/>
              <a:gd name="connsiteY30" fmla="*/ 788790 h 6857999"/>
              <a:gd name="connsiteX31" fmla="*/ 2682817 w 12192000"/>
              <a:gd name="connsiteY31" fmla="*/ 552345 h 6857999"/>
              <a:gd name="connsiteX32" fmla="*/ 2558564 w 12192000"/>
              <a:gd name="connsiteY32" fmla="*/ 552345 h 6857999"/>
              <a:gd name="connsiteX33" fmla="*/ 2477738 w 12192000"/>
              <a:gd name="connsiteY33" fmla="*/ 685042 h 6857999"/>
              <a:gd name="connsiteX34" fmla="*/ 2396307 w 12192000"/>
              <a:gd name="connsiteY34" fmla="*/ 552345 h 6857999"/>
              <a:gd name="connsiteX35" fmla="*/ 2694276 w 12192000"/>
              <a:gd name="connsiteY35" fmla="*/ 552345 h 6857999"/>
              <a:gd name="connsiteX36" fmla="*/ 2694276 w 12192000"/>
              <a:gd name="connsiteY36" fmla="*/ 666947 h 6857999"/>
              <a:gd name="connsiteX37" fmla="*/ 2743134 w 12192000"/>
              <a:gd name="connsiteY37" fmla="*/ 666947 h 6857999"/>
              <a:gd name="connsiteX38" fmla="*/ 2710563 w 12192000"/>
              <a:gd name="connsiteY38" fmla="*/ 756821 h 6857999"/>
              <a:gd name="connsiteX39" fmla="*/ 2735293 w 12192000"/>
              <a:gd name="connsiteY39" fmla="*/ 756821 h 6857999"/>
              <a:gd name="connsiteX40" fmla="*/ 2808881 w 12192000"/>
              <a:gd name="connsiteY40" fmla="*/ 657901 h 6857999"/>
              <a:gd name="connsiteX41" fmla="*/ 2808881 w 12192000"/>
              <a:gd name="connsiteY41" fmla="*/ 552345 h 6857999"/>
              <a:gd name="connsiteX42" fmla="*/ 539750 w 12192000"/>
              <a:gd name="connsiteY42" fmla="*/ 552345 h 6857999"/>
              <a:gd name="connsiteX43" fmla="*/ 539750 w 12192000"/>
              <a:gd name="connsiteY43" fmla="*/ 974568 h 6857999"/>
              <a:gd name="connsiteX44" fmla="*/ 645307 w 12192000"/>
              <a:gd name="connsiteY44" fmla="*/ 974568 h 6857999"/>
              <a:gd name="connsiteX45" fmla="*/ 645307 w 12192000"/>
              <a:gd name="connsiteY45" fmla="*/ 700726 h 6857999"/>
              <a:gd name="connsiteX46" fmla="*/ 660385 w 12192000"/>
              <a:gd name="connsiteY46" fmla="*/ 763457 h 6857999"/>
              <a:gd name="connsiteX47" fmla="*/ 716483 w 12192000"/>
              <a:gd name="connsiteY47" fmla="*/ 974568 h 6857999"/>
              <a:gd name="connsiteX48" fmla="*/ 827466 w 12192000"/>
              <a:gd name="connsiteY48" fmla="*/ 974568 h 6857999"/>
              <a:gd name="connsiteX49" fmla="*/ 883562 w 12192000"/>
              <a:gd name="connsiteY49" fmla="*/ 763457 h 6857999"/>
              <a:gd name="connsiteX50" fmla="*/ 898643 w 12192000"/>
              <a:gd name="connsiteY50" fmla="*/ 700726 h 6857999"/>
              <a:gd name="connsiteX51" fmla="*/ 898643 w 12192000"/>
              <a:gd name="connsiteY51" fmla="*/ 974568 h 6857999"/>
              <a:gd name="connsiteX52" fmla="*/ 1006610 w 12192000"/>
              <a:gd name="connsiteY52" fmla="*/ 974568 h 6857999"/>
              <a:gd name="connsiteX53" fmla="*/ 1006610 w 12192000"/>
              <a:gd name="connsiteY53" fmla="*/ 552345 h 6857999"/>
              <a:gd name="connsiteX54" fmla="*/ 838323 w 12192000"/>
              <a:gd name="connsiteY54" fmla="*/ 552345 h 6857999"/>
              <a:gd name="connsiteX55" fmla="*/ 785847 w 12192000"/>
              <a:gd name="connsiteY55" fmla="*/ 769489 h 6857999"/>
              <a:gd name="connsiteX56" fmla="*/ 773181 w 12192000"/>
              <a:gd name="connsiteY56" fmla="*/ 829806 h 6857999"/>
              <a:gd name="connsiteX57" fmla="*/ 760513 w 12192000"/>
              <a:gd name="connsiteY57" fmla="*/ 769489 h 6857999"/>
              <a:gd name="connsiteX58" fmla="*/ 708037 w 12192000"/>
              <a:gd name="connsiteY58" fmla="*/ 552345 h 6857999"/>
              <a:gd name="connsiteX59" fmla="*/ 1685779 w 12192000"/>
              <a:gd name="connsiteY59" fmla="*/ 545106 h 6857999"/>
              <a:gd name="connsiteX60" fmla="*/ 1487334 w 12192000"/>
              <a:gd name="connsiteY60" fmla="*/ 725456 h 6857999"/>
              <a:gd name="connsiteX61" fmla="*/ 1487334 w 12192000"/>
              <a:gd name="connsiteY61" fmla="*/ 801457 h 6857999"/>
              <a:gd name="connsiteX62" fmla="*/ 1685779 w 12192000"/>
              <a:gd name="connsiteY62" fmla="*/ 981806 h 6857999"/>
              <a:gd name="connsiteX63" fmla="*/ 1884225 w 12192000"/>
              <a:gd name="connsiteY63" fmla="*/ 801457 h 6857999"/>
              <a:gd name="connsiteX64" fmla="*/ 1884225 w 12192000"/>
              <a:gd name="connsiteY64" fmla="*/ 725456 h 6857999"/>
              <a:gd name="connsiteX65" fmla="*/ 1685779 w 12192000"/>
              <a:gd name="connsiteY65" fmla="*/ 545106 h 6857999"/>
              <a:gd name="connsiteX66" fmla="*/ 1248481 w 12192000"/>
              <a:gd name="connsiteY66" fmla="*/ 545106 h 6857999"/>
              <a:gd name="connsiteX67" fmla="*/ 1050036 w 12192000"/>
              <a:gd name="connsiteY67" fmla="*/ 725456 h 6857999"/>
              <a:gd name="connsiteX68" fmla="*/ 1050036 w 12192000"/>
              <a:gd name="connsiteY68" fmla="*/ 801457 h 6857999"/>
              <a:gd name="connsiteX69" fmla="*/ 1248481 w 12192000"/>
              <a:gd name="connsiteY69" fmla="*/ 981806 h 6857999"/>
              <a:gd name="connsiteX70" fmla="*/ 1446927 w 12192000"/>
              <a:gd name="connsiteY70" fmla="*/ 801457 h 6857999"/>
              <a:gd name="connsiteX71" fmla="*/ 1446927 w 12192000"/>
              <a:gd name="connsiteY71" fmla="*/ 725456 h 6857999"/>
              <a:gd name="connsiteX72" fmla="*/ 1248481 w 12192000"/>
              <a:gd name="connsiteY72" fmla="*/ 545106 h 6857999"/>
              <a:gd name="connsiteX73" fmla="*/ 3000079 w 12192000"/>
              <a:gd name="connsiteY73" fmla="*/ 545106 h 6857999"/>
              <a:gd name="connsiteX74" fmla="*/ 2828172 w 12192000"/>
              <a:gd name="connsiteY74" fmla="*/ 682630 h 6857999"/>
              <a:gd name="connsiteX75" fmla="*/ 2942175 w 12192000"/>
              <a:gd name="connsiteY75" fmla="*/ 806281 h 6857999"/>
              <a:gd name="connsiteX76" fmla="*/ 3018174 w 12192000"/>
              <a:gd name="connsiteY76" fmla="*/ 817743 h 6857999"/>
              <a:gd name="connsiteX77" fmla="*/ 3061604 w 12192000"/>
              <a:gd name="connsiteY77" fmla="*/ 852728 h 6857999"/>
              <a:gd name="connsiteX78" fmla="*/ 3000079 w 12192000"/>
              <a:gd name="connsiteY78" fmla="*/ 887712 h 6857999"/>
              <a:gd name="connsiteX79" fmla="*/ 2937348 w 12192000"/>
              <a:gd name="connsiteY79" fmla="*/ 845489 h 6857999"/>
              <a:gd name="connsiteX80" fmla="*/ 2937348 w 12192000"/>
              <a:gd name="connsiteY80" fmla="*/ 829203 h 6857999"/>
              <a:gd name="connsiteX81" fmla="*/ 2825761 w 12192000"/>
              <a:gd name="connsiteY81" fmla="*/ 829203 h 6857999"/>
              <a:gd name="connsiteX82" fmla="*/ 2825761 w 12192000"/>
              <a:gd name="connsiteY82" fmla="*/ 847901 h 6857999"/>
              <a:gd name="connsiteX83" fmla="*/ 3000079 w 12192000"/>
              <a:gd name="connsiteY83" fmla="*/ 981808 h 6857999"/>
              <a:gd name="connsiteX84" fmla="*/ 3172012 w 12192000"/>
              <a:gd name="connsiteY84" fmla="*/ 874148 h 6857999"/>
              <a:gd name="connsiteX85" fmla="*/ 3175000 w 12192000"/>
              <a:gd name="connsiteY85" fmla="*/ 843076 h 6857999"/>
              <a:gd name="connsiteX86" fmla="*/ 3172125 w 12192000"/>
              <a:gd name="connsiteY86" fmla="*/ 811710 h 6857999"/>
              <a:gd name="connsiteX87" fmla="*/ 3057985 w 12192000"/>
              <a:gd name="connsiteY87" fmla="*/ 718220 h 6857999"/>
              <a:gd name="connsiteX88" fmla="*/ 2982586 w 12192000"/>
              <a:gd name="connsiteY88" fmla="*/ 706758 h 6857999"/>
              <a:gd name="connsiteX89" fmla="*/ 2941572 w 12192000"/>
              <a:gd name="connsiteY89" fmla="*/ 672981 h 6857999"/>
              <a:gd name="connsiteX90" fmla="*/ 3000079 w 12192000"/>
              <a:gd name="connsiteY90" fmla="*/ 639203 h 6857999"/>
              <a:gd name="connsiteX91" fmla="*/ 3058587 w 12192000"/>
              <a:gd name="connsiteY91" fmla="*/ 680219 h 6857999"/>
              <a:gd name="connsiteX92" fmla="*/ 3058587 w 12192000"/>
              <a:gd name="connsiteY92" fmla="*/ 694092 h 6857999"/>
              <a:gd name="connsiteX93" fmla="*/ 3170176 w 12192000"/>
              <a:gd name="connsiteY93" fmla="*/ 694092 h 6857999"/>
              <a:gd name="connsiteX94" fmla="*/ 3170176 w 12192000"/>
              <a:gd name="connsiteY94" fmla="*/ 677806 h 6857999"/>
              <a:gd name="connsiteX95" fmla="*/ 3000079 w 12192000"/>
              <a:gd name="connsiteY95" fmla="*/ 545106 h 6857999"/>
              <a:gd name="connsiteX96" fmla="*/ 0 w 12192000"/>
              <a:gd name="connsiteY96" fmla="*/ 0 h 6857999"/>
              <a:gd name="connsiteX97" fmla="*/ 12192000 w 12192000"/>
              <a:gd name="connsiteY97" fmla="*/ 0 h 6857999"/>
              <a:gd name="connsiteX98" fmla="*/ 12192000 w 12192000"/>
              <a:gd name="connsiteY98" fmla="*/ 6857999 h 6857999"/>
              <a:gd name="connsiteX99" fmla="*/ 0 w 12192000"/>
              <a:gd name="connsiteY9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2192000" h="6857999">
                <a:moveTo>
                  <a:pt x="2041649" y="647043"/>
                </a:moveTo>
                <a:lnTo>
                  <a:pt x="2097141" y="647043"/>
                </a:lnTo>
                <a:cubicBezTo>
                  <a:pt x="2156253" y="647043"/>
                  <a:pt x="2185808" y="676600"/>
                  <a:pt x="2185808" y="735711"/>
                </a:cubicBezTo>
                <a:lnTo>
                  <a:pt x="2185808" y="791202"/>
                </a:lnTo>
                <a:cubicBezTo>
                  <a:pt x="2185808" y="849711"/>
                  <a:pt x="2156253" y="879871"/>
                  <a:pt x="2097141" y="879871"/>
                </a:cubicBezTo>
                <a:lnTo>
                  <a:pt x="2041649" y="879871"/>
                </a:lnTo>
                <a:close/>
                <a:moveTo>
                  <a:pt x="1685779" y="638600"/>
                </a:moveTo>
                <a:cubicBezTo>
                  <a:pt x="1737050" y="638600"/>
                  <a:pt x="1768415" y="667552"/>
                  <a:pt x="1768415" y="715201"/>
                </a:cubicBezTo>
                <a:lnTo>
                  <a:pt x="1768415" y="811711"/>
                </a:lnTo>
                <a:cubicBezTo>
                  <a:pt x="1768415" y="858758"/>
                  <a:pt x="1737048" y="888315"/>
                  <a:pt x="1685779" y="888315"/>
                </a:cubicBezTo>
                <a:cubicBezTo>
                  <a:pt x="1634510" y="888315"/>
                  <a:pt x="1603145" y="858758"/>
                  <a:pt x="1603145" y="811711"/>
                </a:cubicBezTo>
                <a:lnTo>
                  <a:pt x="1603145" y="715201"/>
                </a:lnTo>
                <a:cubicBezTo>
                  <a:pt x="1603145" y="667552"/>
                  <a:pt x="1634510" y="638600"/>
                  <a:pt x="1685779" y="638600"/>
                </a:cubicBezTo>
                <a:close/>
                <a:moveTo>
                  <a:pt x="1248481" y="638600"/>
                </a:moveTo>
                <a:cubicBezTo>
                  <a:pt x="1299752" y="638600"/>
                  <a:pt x="1331117" y="667552"/>
                  <a:pt x="1331117" y="715201"/>
                </a:cubicBezTo>
                <a:lnTo>
                  <a:pt x="1331117" y="811711"/>
                </a:lnTo>
                <a:cubicBezTo>
                  <a:pt x="1331117" y="858758"/>
                  <a:pt x="1299749" y="888315"/>
                  <a:pt x="1248481" y="888315"/>
                </a:cubicBezTo>
                <a:cubicBezTo>
                  <a:pt x="1197212" y="888315"/>
                  <a:pt x="1165846" y="858758"/>
                  <a:pt x="1165846" y="811711"/>
                </a:cubicBezTo>
                <a:lnTo>
                  <a:pt x="1165846" y="715201"/>
                </a:lnTo>
                <a:cubicBezTo>
                  <a:pt x="1165846" y="667552"/>
                  <a:pt x="1197212" y="638600"/>
                  <a:pt x="1248481" y="638600"/>
                </a:cubicBezTo>
                <a:close/>
                <a:moveTo>
                  <a:pt x="1927044" y="552346"/>
                </a:moveTo>
                <a:lnTo>
                  <a:pt x="1927044" y="974570"/>
                </a:lnTo>
                <a:lnTo>
                  <a:pt x="2097141" y="974570"/>
                </a:lnTo>
                <a:cubicBezTo>
                  <a:pt x="2226825" y="974570"/>
                  <a:pt x="2301618" y="906409"/>
                  <a:pt x="2301618" y="789394"/>
                </a:cubicBezTo>
                <a:lnTo>
                  <a:pt x="2301618" y="737520"/>
                </a:lnTo>
                <a:cubicBezTo>
                  <a:pt x="2301618" y="620504"/>
                  <a:pt x="2226825" y="552346"/>
                  <a:pt x="2097141" y="552346"/>
                </a:cubicBezTo>
                <a:close/>
                <a:moveTo>
                  <a:pt x="2266624" y="552345"/>
                </a:moveTo>
                <a:lnTo>
                  <a:pt x="2420435" y="788790"/>
                </a:lnTo>
                <a:lnTo>
                  <a:pt x="2420435" y="974569"/>
                </a:lnTo>
                <a:lnTo>
                  <a:pt x="2529007" y="974569"/>
                </a:lnTo>
                <a:lnTo>
                  <a:pt x="2529007" y="788790"/>
                </a:lnTo>
                <a:lnTo>
                  <a:pt x="2682817" y="552345"/>
                </a:lnTo>
                <a:lnTo>
                  <a:pt x="2558564" y="552345"/>
                </a:lnTo>
                <a:lnTo>
                  <a:pt x="2477738" y="685042"/>
                </a:lnTo>
                <a:lnTo>
                  <a:pt x="2396307" y="552345"/>
                </a:lnTo>
                <a:close/>
                <a:moveTo>
                  <a:pt x="2694276" y="552345"/>
                </a:moveTo>
                <a:lnTo>
                  <a:pt x="2694276" y="666947"/>
                </a:lnTo>
                <a:lnTo>
                  <a:pt x="2743134" y="666947"/>
                </a:lnTo>
                <a:lnTo>
                  <a:pt x="2710563" y="756821"/>
                </a:lnTo>
                <a:lnTo>
                  <a:pt x="2735293" y="756821"/>
                </a:lnTo>
                <a:lnTo>
                  <a:pt x="2808881" y="657901"/>
                </a:lnTo>
                <a:lnTo>
                  <a:pt x="2808881" y="552345"/>
                </a:lnTo>
                <a:close/>
                <a:moveTo>
                  <a:pt x="539750" y="552345"/>
                </a:moveTo>
                <a:lnTo>
                  <a:pt x="539750" y="974568"/>
                </a:lnTo>
                <a:lnTo>
                  <a:pt x="645307" y="974568"/>
                </a:lnTo>
                <a:lnTo>
                  <a:pt x="645307" y="700726"/>
                </a:lnTo>
                <a:lnTo>
                  <a:pt x="660385" y="763457"/>
                </a:lnTo>
                <a:lnTo>
                  <a:pt x="716483" y="974568"/>
                </a:lnTo>
                <a:lnTo>
                  <a:pt x="827466" y="974568"/>
                </a:lnTo>
                <a:lnTo>
                  <a:pt x="883562" y="763457"/>
                </a:lnTo>
                <a:lnTo>
                  <a:pt x="898643" y="700726"/>
                </a:lnTo>
                <a:lnTo>
                  <a:pt x="898643" y="974568"/>
                </a:lnTo>
                <a:lnTo>
                  <a:pt x="1006610" y="974568"/>
                </a:lnTo>
                <a:lnTo>
                  <a:pt x="1006610" y="552345"/>
                </a:lnTo>
                <a:lnTo>
                  <a:pt x="838323" y="552345"/>
                </a:lnTo>
                <a:lnTo>
                  <a:pt x="785847" y="769489"/>
                </a:lnTo>
                <a:lnTo>
                  <a:pt x="773181" y="829806"/>
                </a:lnTo>
                <a:lnTo>
                  <a:pt x="760513" y="769489"/>
                </a:lnTo>
                <a:lnTo>
                  <a:pt x="708037" y="552345"/>
                </a:lnTo>
                <a:close/>
                <a:moveTo>
                  <a:pt x="1685779" y="545106"/>
                </a:moveTo>
                <a:cubicBezTo>
                  <a:pt x="1561525" y="545106"/>
                  <a:pt x="1487334" y="612662"/>
                  <a:pt x="1487334" y="725456"/>
                </a:cubicBezTo>
                <a:lnTo>
                  <a:pt x="1487334" y="801457"/>
                </a:lnTo>
                <a:cubicBezTo>
                  <a:pt x="1487334" y="914854"/>
                  <a:pt x="1560922" y="981806"/>
                  <a:pt x="1685779" y="981806"/>
                </a:cubicBezTo>
                <a:cubicBezTo>
                  <a:pt x="1810035" y="981806"/>
                  <a:pt x="1884225" y="914251"/>
                  <a:pt x="1884225" y="801457"/>
                </a:cubicBezTo>
                <a:lnTo>
                  <a:pt x="1884225" y="725456"/>
                </a:lnTo>
                <a:cubicBezTo>
                  <a:pt x="1884225" y="612059"/>
                  <a:pt x="1810637" y="545106"/>
                  <a:pt x="1685779" y="545106"/>
                </a:cubicBezTo>
                <a:close/>
                <a:moveTo>
                  <a:pt x="1248481" y="545106"/>
                </a:moveTo>
                <a:cubicBezTo>
                  <a:pt x="1124227" y="545106"/>
                  <a:pt x="1050036" y="612662"/>
                  <a:pt x="1050036" y="725456"/>
                </a:cubicBezTo>
                <a:lnTo>
                  <a:pt x="1050036" y="801457"/>
                </a:lnTo>
                <a:cubicBezTo>
                  <a:pt x="1050036" y="914854"/>
                  <a:pt x="1123624" y="981806"/>
                  <a:pt x="1248481" y="981806"/>
                </a:cubicBezTo>
                <a:cubicBezTo>
                  <a:pt x="1372737" y="981806"/>
                  <a:pt x="1446927" y="914251"/>
                  <a:pt x="1446927" y="801457"/>
                </a:cubicBezTo>
                <a:lnTo>
                  <a:pt x="1446927" y="725456"/>
                </a:lnTo>
                <a:cubicBezTo>
                  <a:pt x="1446927" y="612059"/>
                  <a:pt x="1373339" y="545106"/>
                  <a:pt x="1248481" y="545106"/>
                </a:cubicBezTo>
                <a:close/>
                <a:moveTo>
                  <a:pt x="3000079" y="545106"/>
                </a:moveTo>
                <a:cubicBezTo>
                  <a:pt x="2891506" y="545106"/>
                  <a:pt x="2828172" y="595774"/>
                  <a:pt x="2828172" y="682630"/>
                </a:cubicBezTo>
                <a:cubicBezTo>
                  <a:pt x="2828172" y="773710"/>
                  <a:pt x="2892714" y="799045"/>
                  <a:pt x="2942175" y="806281"/>
                </a:cubicBezTo>
                <a:lnTo>
                  <a:pt x="3018174" y="817743"/>
                </a:lnTo>
                <a:cubicBezTo>
                  <a:pt x="3044112" y="821362"/>
                  <a:pt x="3061604" y="826790"/>
                  <a:pt x="3061604" y="852728"/>
                </a:cubicBezTo>
                <a:cubicBezTo>
                  <a:pt x="3061604" y="875647"/>
                  <a:pt x="3040492" y="887712"/>
                  <a:pt x="3000079" y="887712"/>
                </a:cubicBezTo>
                <a:cubicBezTo>
                  <a:pt x="2956048" y="887712"/>
                  <a:pt x="2937348" y="875044"/>
                  <a:pt x="2937348" y="845489"/>
                </a:cubicBezTo>
                <a:lnTo>
                  <a:pt x="2937348" y="829203"/>
                </a:lnTo>
                <a:lnTo>
                  <a:pt x="2825761" y="829203"/>
                </a:lnTo>
                <a:lnTo>
                  <a:pt x="2825761" y="847901"/>
                </a:lnTo>
                <a:cubicBezTo>
                  <a:pt x="2825761" y="931743"/>
                  <a:pt x="2890301" y="981808"/>
                  <a:pt x="3000079" y="981808"/>
                </a:cubicBezTo>
                <a:cubicBezTo>
                  <a:pt x="3096664" y="981808"/>
                  <a:pt x="3158149" y="942554"/>
                  <a:pt x="3172012" y="874148"/>
                </a:cubicBezTo>
                <a:lnTo>
                  <a:pt x="3175000" y="843076"/>
                </a:lnTo>
                <a:lnTo>
                  <a:pt x="3172125" y="811710"/>
                </a:lnTo>
                <a:cubicBezTo>
                  <a:pt x="3159054" y="745334"/>
                  <a:pt x="3103902" y="725081"/>
                  <a:pt x="3057985" y="718220"/>
                </a:cubicBezTo>
                <a:lnTo>
                  <a:pt x="2982586" y="706758"/>
                </a:lnTo>
                <a:cubicBezTo>
                  <a:pt x="2958461" y="703139"/>
                  <a:pt x="2941572" y="697711"/>
                  <a:pt x="2941572" y="672981"/>
                </a:cubicBezTo>
                <a:cubicBezTo>
                  <a:pt x="2941572" y="650662"/>
                  <a:pt x="2961475" y="639203"/>
                  <a:pt x="3000079" y="639203"/>
                </a:cubicBezTo>
                <a:cubicBezTo>
                  <a:pt x="3041095" y="639203"/>
                  <a:pt x="3058587" y="651265"/>
                  <a:pt x="3058587" y="680219"/>
                </a:cubicBezTo>
                <a:lnTo>
                  <a:pt x="3058587" y="694092"/>
                </a:lnTo>
                <a:lnTo>
                  <a:pt x="3170176" y="694092"/>
                </a:lnTo>
                <a:lnTo>
                  <a:pt x="3170176" y="677806"/>
                </a:lnTo>
                <a:cubicBezTo>
                  <a:pt x="3170176" y="594567"/>
                  <a:pt x="3106842" y="545106"/>
                  <a:pt x="3000079" y="545106"/>
                </a:cubicBezTo>
                <a:close/>
                <a:moveTo>
                  <a:pt x="0" y="0"/>
                </a:moveTo>
                <a:lnTo>
                  <a:pt x="12192000" y="0"/>
                </a:lnTo>
                <a:lnTo>
                  <a:pt x="12192000" y="6857999"/>
                </a:lnTo>
                <a:lnTo>
                  <a:pt x="0" y="6857999"/>
                </a:lnTo>
                <a:close/>
              </a:path>
            </a:pathLst>
          </a:custGeom>
          <a:solidFill>
            <a:srgbClr val="A6A9AA"/>
          </a:solidFill>
        </p:spPr>
        <p:txBody>
          <a:bodyPr wrap="square" rIns="548640" anchor="ctr">
            <a:noAutofit/>
          </a:bodyPr>
          <a:lstStyle>
            <a:lvl1pPr algn="r">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6FA1FE30-4DE2-0D36-81F6-894372591DE3}"/>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a:t>Title Department</a:t>
            </a:r>
          </a:p>
        </p:txBody>
      </p:sp>
      <p:sp>
        <p:nvSpPr>
          <p:cNvPr id="3" name="Date Placeholder 3">
            <a:extLst>
              <a:ext uri="{FF2B5EF4-FFF2-40B4-BE49-F238E27FC236}">
                <a16:creationId xmlns:a16="http://schemas.microsoft.com/office/drawing/2014/main" id="{6DC47A95-CCFB-A6E7-23DB-287FFF642D6A}"/>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a:p>
        </p:txBody>
      </p:sp>
      <p:sp>
        <p:nvSpPr>
          <p:cNvPr id="6" name="Text Placeholder 8">
            <a:extLst>
              <a:ext uri="{FF2B5EF4-FFF2-40B4-BE49-F238E27FC236}">
                <a16:creationId xmlns:a16="http://schemas.microsoft.com/office/drawing/2014/main" id="{A16C230C-5691-F970-ED78-91F42403D1D0}"/>
              </a:ext>
            </a:extLst>
          </p:cNvPr>
          <p:cNvSpPr>
            <a:spLocks noGrp="1"/>
          </p:cNvSpPr>
          <p:nvPr>
            <p:ph type="body" sz="quarter" idx="14" hasCustomPrompt="1"/>
          </p:nvPr>
        </p:nvSpPr>
        <p:spPr>
          <a:xfrm>
            <a:off x="6194424" y="696913"/>
            <a:ext cx="5438779" cy="430212"/>
          </a:xfrm>
        </p:spPr>
        <p:txBody>
          <a:bodyPr tIns="91440">
            <a:noAutofit/>
          </a:bodyPr>
          <a:lstStyle>
            <a:lvl1pPr marL="0" indent="0" algn="r">
              <a:buFont typeface="Arial" panose="020B0604020202020204" pitchFamily="34" charset="0"/>
              <a:buNone/>
              <a:defRPr sz="1600" b="1">
                <a:solidFill>
                  <a:schemeClr val="tx1"/>
                </a:solidFill>
              </a:defRPr>
            </a:lvl1pPr>
            <a:lvl2pPr marL="0" indent="0" algn="r">
              <a:buNone/>
              <a:defRPr sz="1600" b="1">
                <a:solidFill>
                  <a:schemeClr val="tx1"/>
                </a:solidFill>
              </a:defRPr>
            </a:lvl2pPr>
            <a:lvl3pPr marL="0" indent="0" algn="r">
              <a:buNone/>
              <a:defRPr sz="1600" b="1">
                <a:solidFill>
                  <a:schemeClr val="tx1"/>
                </a:solidFill>
              </a:defRPr>
            </a:lvl3pPr>
            <a:lvl4pPr marL="0" indent="0" algn="r">
              <a:buNone/>
              <a:defRPr sz="1600" b="1">
                <a:solidFill>
                  <a:schemeClr val="tx1"/>
                </a:solidFill>
              </a:defRPr>
            </a:lvl4pPr>
            <a:lvl5pPr marL="0" indent="0" algn="r">
              <a:buFont typeface="Arial" panose="020B0604020202020204" pitchFamily="34" charset="0"/>
              <a:buNone/>
              <a:defRPr sz="1600" b="1">
                <a:solidFill>
                  <a:schemeClr val="tx1"/>
                </a:solidFill>
              </a:defRPr>
            </a:lvl5pPr>
            <a:lvl6pPr marL="0" indent="0" algn="r">
              <a:buNone/>
              <a:defRPr sz="1600" b="1">
                <a:solidFill>
                  <a:schemeClr val="tx1"/>
                </a:solidFill>
              </a:defRPr>
            </a:lvl6pPr>
            <a:lvl7pPr marL="0" indent="0" algn="r">
              <a:buNone/>
              <a:defRPr sz="1600" b="1">
                <a:solidFill>
                  <a:schemeClr val="tx1"/>
                </a:solidFill>
              </a:defRPr>
            </a:lvl7pPr>
            <a:lvl8pPr marL="0" indent="0" algn="r">
              <a:buNone/>
              <a:defRPr sz="1600" b="1">
                <a:solidFill>
                  <a:schemeClr val="tx1"/>
                </a:solidFill>
              </a:defRPr>
            </a:lvl8pPr>
            <a:lvl9pPr marL="0" indent="0" algn="r">
              <a:buNone/>
              <a:defRPr sz="1600" b="1">
                <a:solidFill>
                  <a:schemeClr val="tx1"/>
                </a:solidFill>
              </a:defRPr>
            </a:lvl9pPr>
          </a:lstStyle>
          <a:p>
            <a:pPr lvl="0"/>
            <a:r>
              <a:rPr lang="en-US"/>
              <a:t>Division / Geography</a:t>
            </a:r>
          </a:p>
        </p:txBody>
      </p:sp>
      <p:sp>
        <p:nvSpPr>
          <p:cNvPr id="11" name="Text Placeholder 12">
            <a:extLst>
              <a:ext uri="{FF2B5EF4-FFF2-40B4-BE49-F238E27FC236}">
                <a16:creationId xmlns:a16="http://schemas.microsoft.com/office/drawing/2014/main" id="{3C21ED02-4A33-6EFD-6724-30A8642C13A3}"/>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Single presenter</a:t>
            </a:r>
          </a:p>
        </p:txBody>
      </p:sp>
      <p:sp>
        <p:nvSpPr>
          <p:cNvPr id="12" name="Text Placeholder 15">
            <a:extLst>
              <a:ext uri="{FF2B5EF4-FFF2-40B4-BE49-F238E27FC236}">
                <a16:creationId xmlns:a16="http://schemas.microsoft.com/office/drawing/2014/main" id="{DDFCCCE6-1080-7167-2C83-D3BE43A6E107}"/>
              </a:ext>
            </a:extLst>
          </p:cNvPr>
          <p:cNvSpPr>
            <a:spLocks noGrp="1"/>
          </p:cNvSpPr>
          <p:nvPr>
            <p:ph type="body" sz="quarter" idx="100" hasCustomPrompt="1"/>
          </p:nvPr>
        </p:nvSpPr>
        <p:spPr>
          <a:xfrm>
            <a:off x="546099" y="3014450"/>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1</a:t>
            </a:r>
          </a:p>
        </p:txBody>
      </p:sp>
      <p:sp>
        <p:nvSpPr>
          <p:cNvPr id="13" name="Text Placeholder 17">
            <a:extLst>
              <a:ext uri="{FF2B5EF4-FFF2-40B4-BE49-F238E27FC236}">
                <a16:creationId xmlns:a16="http://schemas.microsoft.com/office/drawing/2014/main" id="{4E920023-5558-3759-D0F7-D4E02260898A}"/>
              </a:ext>
            </a:extLst>
          </p:cNvPr>
          <p:cNvSpPr>
            <a:spLocks noGrp="1"/>
          </p:cNvSpPr>
          <p:nvPr>
            <p:ph type="body" sz="quarter" idx="101" hasCustomPrompt="1"/>
          </p:nvPr>
        </p:nvSpPr>
        <p:spPr>
          <a:xfrm>
            <a:off x="3386138" y="3009900"/>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2</a:t>
            </a:r>
          </a:p>
        </p:txBody>
      </p:sp>
      <p:sp>
        <p:nvSpPr>
          <p:cNvPr id="14" name="Text Placeholder 19">
            <a:extLst>
              <a:ext uri="{FF2B5EF4-FFF2-40B4-BE49-F238E27FC236}">
                <a16:creationId xmlns:a16="http://schemas.microsoft.com/office/drawing/2014/main" id="{6463DDA5-4241-B62D-0CE3-D5CF7DDC78DE}"/>
              </a:ext>
            </a:extLst>
          </p:cNvPr>
          <p:cNvSpPr>
            <a:spLocks noGrp="1"/>
          </p:cNvSpPr>
          <p:nvPr>
            <p:ph type="body" sz="quarter" idx="102" hasCustomPrompt="1"/>
          </p:nvPr>
        </p:nvSpPr>
        <p:spPr>
          <a:xfrm>
            <a:off x="6194425" y="3009900"/>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3</a:t>
            </a:r>
          </a:p>
        </p:txBody>
      </p:sp>
    </p:spTree>
    <p:extLst>
      <p:ext uri="{BB962C8B-B14F-4D97-AF65-F5344CB8AC3E}">
        <p14:creationId xmlns:p14="http://schemas.microsoft.com/office/powerpoint/2010/main" val="171067465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5" name="Title 4">
            <a:extLst>
              <a:ext uri="{FF2B5EF4-FFF2-40B4-BE49-F238E27FC236}">
                <a16:creationId xmlns:a16="http://schemas.microsoft.com/office/drawing/2014/main" id="{85784134-256C-0D0A-56EB-9B8FA18EDBBE}"/>
              </a:ext>
            </a:extLst>
          </p:cNvPr>
          <p:cNvSpPr>
            <a:spLocks noGrp="1"/>
          </p:cNvSpPr>
          <p:nvPr>
            <p:ph type="title"/>
          </p:nvPr>
        </p:nvSpPr>
        <p:spPr>
          <a:xfrm>
            <a:off x="546100" y="552451"/>
            <a:ext cx="11091861" cy="434974"/>
          </a:xfrm>
        </p:spPr>
        <p:txBody>
          <a:bodyPr/>
          <a:lstStyle/>
          <a:p>
            <a:r>
              <a:rPr lang="en-US"/>
              <a:t>Click to edit Master title style</a:t>
            </a:r>
          </a:p>
        </p:txBody>
      </p:sp>
      <p:sp>
        <p:nvSpPr>
          <p:cNvPr id="4" name="Freeform 5">
            <a:extLst>
              <a:ext uri="{FF2B5EF4-FFF2-40B4-BE49-F238E27FC236}">
                <a16:creationId xmlns:a16="http://schemas.microsoft.com/office/drawing/2014/main" id="{A236F864-CE71-6DCB-9217-F14F9E1405A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7" name="Text Placeholder 10">
            <a:extLst>
              <a:ext uri="{FF2B5EF4-FFF2-40B4-BE49-F238E27FC236}">
                <a16:creationId xmlns:a16="http://schemas.microsoft.com/office/drawing/2014/main" id="{FDFED583-30F4-021C-4B0E-446E8B03BA98}"/>
              </a:ext>
            </a:extLst>
          </p:cNvPr>
          <p:cNvSpPr>
            <a:spLocks noGrp="1"/>
          </p:cNvSpPr>
          <p:nvPr>
            <p:ph type="body" sz="quarter" idx="21"/>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8" name="Text Placeholder 15">
            <a:extLst>
              <a:ext uri="{FF2B5EF4-FFF2-40B4-BE49-F238E27FC236}">
                <a16:creationId xmlns:a16="http://schemas.microsoft.com/office/drawing/2014/main" id="{329AC388-4A5D-40CE-9F94-924EEC9F04BB}"/>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9" name="Content Placeholder 22">
            <a:extLst>
              <a:ext uri="{FF2B5EF4-FFF2-40B4-BE49-F238E27FC236}">
                <a16:creationId xmlns:a16="http://schemas.microsoft.com/office/drawing/2014/main" id="{FF54BDBD-731D-CB8C-D47B-CA629E8069CD}"/>
              </a:ext>
            </a:extLst>
          </p:cNvPr>
          <p:cNvSpPr>
            <a:spLocks noGrp="1"/>
          </p:cNvSpPr>
          <p:nvPr>
            <p:ph sz="quarter" idx="23"/>
          </p:nvPr>
        </p:nvSpPr>
        <p:spPr>
          <a:xfrm>
            <a:off x="546100" y="1849438"/>
            <a:ext cx="2619375"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4">
            <a:extLst>
              <a:ext uri="{FF2B5EF4-FFF2-40B4-BE49-F238E27FC236}">
                <a16:creationId xmlns:a16="http://schemas.microsoft.com/office/drawing/2014/main" id="{C8E9ABC3-F6D2-BACA-257F-94E800767689}"/>
              </a:ext>
            </a:extLst>
          </p:cNvPr>
          <p:cNvSpPr>
            <a:spLocks noGrp="1"/>
          </p:cNvSpPr>
          <p:nvPr>
            <p:ph sz="quarter" idx="24"/>
          </p:nvPr>
        </p:nvSpPr>
        <p:spPr>
          <a:xfrm>
            <a:off x="3367088" y="1849438"/>
            <a:ext cx="262413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81EFF807-BC6D-4436-06F4-FC320A023745}"/>
              </a:ext>
            </a:extLst>
          </p:cNvPr>
          <p:cNvSpPr>
            <a:spLocks noGrp="1"/>
          </p:cNvSpPr>
          <p:nvPr>
            <p:ph sz="quarter" idx="25"/>
          </p:nvPr>
        </p:nvSpPr>
        <p:spPr>
          <a:xfrm>
            <a:off x="6189664" y="1849439"/>
            <a:ext cx="2624136" cy="4017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32FD5E28-DACE-C0A6-698B-E77424A9EBBA}"/>
              </a:ext>
            </a:extLst>
          </p:cNvPr>
          <p:cNvSpPr>
            <a:spLocks noGrp="1"/>
          </p:cNvSpPr>
          <p:nvPr>
            <p:ph sz="quarter" idx="26"/>
          </p:nvPr>
        </p:nvSpPr>
        <p:spPr>
          <a:xfrm>
            <a:off x="9015414" y="1849439"/>
            <a:ext cx="2622548" cy="4017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285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umn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15" name="Title 14">
            <a:extLst>
              <a:ext uri="{FF2B5EF4-FFF2-40B4-BE49-F238E27FC236}">
                <a16:creationId xmlns:a16="http://schemas.microsoft.com/office/drawing/2014/main" id="{EAD91B94-EA98-484A-C309-7B941BD49803}"/>
              </a:ext>
            </a:extLst>
          </p:cNvPr>
          <p:cNvSpPr>
            <a:spLocks noGrp="1"/>
          </p:cNvSpPr>
          <p:nvPr>
            <p:ph type="title"/>
          </p:nvPr>
        </p:nvSpPr>
        <p:spPr>
          <a:xfrm>
            <a:off x="546101" y="552450"/>
            <a:ext cx="11091862" cy="434975"/>
          </a:xfrm>
        </p:spPr>
        <p:txBody>
          <a:bodyPr/>
          <a:lstStyle/>
          <a:p>
            <a:r>
              <a:rPr lang="en-US"/>
              <a:t>Click to edit Master title style</a:t>
            </a:r>
          </a:p>
        </p:txBody>
      </p:sp>
      <p:sp>
        <p:nvSpPr>
          <p:cNvPr id="3" name="Freeform 5">
            <a:extLst>
              <a:ext uri="{FF2B5EF4-FFF2-40B4-BE49-F238E27FC236}">
                <a16:creationId xmlns:a16="http://schemas.microsoft.com/office/drawing/2014/main" id="{5C3F480E-7787-3C79-2F28-2BD141C8A6B3}"/>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20" name="Text Placeholder 10">
            <a:extLst>
              <a:ext uri="{FF2B5EF4-FFF2-40B4-BE49-F238E27FC236}">
                <a16:creationId xmlns:a16="http://schemas.microsoft.com/office/drawing/2014/main" id="{E816675F-4CFF-1424-BC2E-EB168984C8A9}"/>
              </a:ext>
            </a:extLst>
          </p:cNvPr>
          <p:cNvSpPr>
            <a:spLocks noGrp="1"/>
          </p:cNvSpPr>
          <p:nvPr>
            <p:ph type="body" sz="quarter" idx="21"/>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1" name="Text Placeholder 15">
            <a:extLst>
              <a:ext uri="{FF2B5EF4-FFF2-40B4-BE49-F238E27FC236}">
                <a16:creationId xmlns:a16="http://schemas.microsoft.com/office/drawing/2014/main" id="{5ABFA4E5-EE7C-B181-6613-2BCBB984ABF8}"/>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2" name="Content Placeholder 22">
            <a:extLst>
              <a:ext uri="{FF2B5EF4-FFF2-40B4-BE49-F238E27FC236}">
                <a16:creationId xmlns:a16="http://schemas.microsoft.com/office/drawing/2014/main" id="{13CECA2D-47BD-D0C9-FDDA-04E397E25899}"/>
              </a:ext>
            </a:extLst>
          </p:cNvPr>
          <p:cNvSpPr>
            <a:spLocks noGrp="1"/>
          </p:cNvSpPr>
          <p:nvPr>
            <p:ph sz="quarter" idx="23"/>
          </p:nvPr>
        </p:nvSpPr>
        <p:spPr>
          <a:xfrm>
            <a:off x="546101" y="2425700"/>
            <a:ext cx="2619374"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4">
            <a:extLst>
              <a:ext uri="{FF2B5EF4-FFF2-40B4-BE49-F238E27FC236}">
                <a16:creationId xmlns:a16="http://schemas.microsoft.com/office/drawing/2014/main" id="{662EF311-9306-5498-F3D9-6F3991FF1E09}"/>
              </a:ext>
            </a:extLst>
          </p:cNvPr>
          <p:cNvSpPr>
            <a:spLocks noGrp="1"/>
          </p:cNvSpPr>
          <p:nvPr>
            <p:ph sz="quarter" idx="24"/>
          </p:nvPr>
        </p:nvSpPr>
        <p:spPr>
          <a:xfrm>
            <a:off x="3367088" y="2425700"/>
            <a:ext cx="2625725"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0">
            <a:extLst>
              <a:ext uri="{FF2B5EF4-FFF2-40B4-BE49-F238E27FC236}">
                <a16:creationId xmlns:a16="http://schemas.microsoft.com/office/drawing/2014/main" id="{3A80FA08-2EA7-E26E-1786-7FC321C07BC6}"/>
              </a:ext>
            </a:extLst>
          </p:cNvPr>
          <p:cNvSpPr>
            <a:spLocks noGrp="1"/>
          </p:cNvSpPr>
          <p:nvPr>
            <p:ph sz="quarter" idx="25"/>
          </p:nvPr>
        </p:nvSpPr>
        <p:spPr>
          <a:xfrm>
            <a:off x="6194426" y="2425701"/>
            <a:ext cx="2619375" cy="3441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3">
            <a:extLst>
              <a:ext uri="{FF2B5EF4-FFF2-40B4-BE49-F238E27FC236}">
                <a16:creationId xmlns:a16="http://schemas.microsoft.com/office/drawing/2014/main" id="{6F3D1EEF-0D0B-1B3D-790A-E903BCE7629F}"/>
              </a:ext>
            </a:extLst>
          </p:cNvPr>
          <p:cNvSpPr>
            <a:spLocks noGrp="1"/>
          </p:cNvSpPr>
          <p:nvPr>
            <p:ph type="body" sz="quarter" idx="29"/>
          </p:nvPr>
        </p:nvSpPr>
        <p:spPr>
          <a:xfrm>
            <a:off x="546100" y="1849436"/>
            <a:ext cx="2619375" cy="296861"/>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36" name="Text Placeholder 35">
            <a:extLst>
              <a:ext uri="{FF2B5EF4-FFF2-40B4-BE49-F238E27FC236}">
                <a16:creationId xmlns:a16="http://schemas.microsoft.com/office/drawing/2014/main" id="{F3E66951-696C-1D73-0C63-711EFABB807E}"/>
              </a:ext>
            </a:extLst>
          </p:cNvPr>
          <p:cNvSpPr>
            <a:spLocks noGrp="1"/>
          </p:cNvSpPr>
          <p:nvPr>
            <p:ph type="body" sz="quarter" idx="30"/>
          </p:nvPr>
        </p:nvSpPr>
        <p:spPr>
          <a:xfrm>
            <a:off x="3367089" y="1849438"/>
            <a:ext cx="2625725" cy="2968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37" name="Text Placeholder 26">
            <a:extLst>
              <a:ext uri="{FF2B5EF4-FFF2-40B4-BE49-F238E27FC236}">
                <a16:creationId xmlns:a16="http://schemas.microsoft.com/office/drawing/2014/main" id="{22CCB024-1C7A-358D-17AA-DB143CC33E1A}"/>
              </a:ext>
            </a:extLst>
          </p:cNvPr>
          <p:cNvSpPr>
            <a:spLocks noGrp="1"/>
          </p:cNvSpPr>
          <p:nvPr>
            <p:ph type="body" sz="quarter" idx="31"/>
          </p:nvPr>
        </p:nvSpPr>
        <p:spPr>
          <a:xfrm>
            <a:off x="6194426" y="1849438"/>
            <a:ext cx="2619375" cy="2968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39" name="Content Placeholder 38">
            <a:extLst>
              <a:ext uri="{FF2B5EF4-FFF2-40B4-BE49-F238E27FC236}">
                <a16:creationId xmlns:a16="http://schemas.microsoft.com/office/drawing/2014/main" id="{4C336508-10E1-4F40-6089-6E416628EAAC}"/>
              </a:ext>
            </a:extLst>
          </p:cNvPr>
          <p:cNvSpPr>
            <a:spLocks noGrp="1"/>
          </p:cNvSpPr>
          <p:nvPr>
            <p:ph sz="quarter" idx="32"/>
          </p:nvPr>
        </p:nvSpPr>
        <p:spPr>
          <a:xfrm>
            <a:off x="9015415" y="2425700"/>
            <a:ext cx="2622548"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40">
            <a:extLst>
              <a:ext uri="{FF2B5EF4-FFF2-40B4-BE49-F238E27FC236}">
                <a16:creationId xmlns:a16="http://schemas.microsoft.com/office/drawing/2014/main" id="{53BBD7EF-C3BF-D4E8-EF2B-6BC68E04ACCA}"/>
              </a:ext>
            </a:extLst>
          </p:cNvPr>
          <p:cNvSpPr>
            <a:spLocks noGrp="1"/>
          </p:cNvSpPr>
          <p:nvPr>
            <p:ph type="body" sz="quarter" idx="33"/>
          </p:nvPr>
        </p:nvSpPr>
        <p:spPr>
          <a:xfrm>
            <a:off x="9015412" y="1849436"/>
            <a:ext cx="2622549" cy="296862"/>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2767496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 with icons /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p:nvPr>
        </p:nvSpPr>
        <p:spPr>
          <a:xfrm>
            <a:off x="6194424" y="0"/>
            <a:ext cx="5997575" cy="6858000"/>
          </a:xfrm>
          <a:solidFill>
            <a:schemeClr val="bg1">
              <a:lumMod val="65000"/>
            </a:schemeClr>
          </a:solidFill>
        </p:spPr>
        <p:txBody>
          <a:bodyPr anchor="ctr"/>
          <a:lstStyle>
            <a:lvl1pPr algn="ctr">
              <a:defRPr>
                <a:solidFill>
                  <a:schemeClr val="bg1"/>
                </a:solidFill>
              </a:defRPr>
            </a:lvl1pPr>
          </a:lstStyle>
          <a:p>
            <a:r>
              <a:rPr lang="en-US"/>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bg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a:p>
        </p:txBody>
      </p:sp>
      <p:sp>
        <p:nvSpPr>
          <p:cNvPr id="5" name="Title 4">
            <a:extLst>
              <a:ext uri="{FF2B5EF4-FFF2-40B4-BE49-F238E27FC236}">
                <a16:creationId xmlns:a16="http://schemas.microsoft.com/office/drawing/2014/main" id="{37E1B056-6E37-0195-3E1E-328A2FEFCC8B}"/>
              </a:ext>
            </a:extLst>
          </p:cNvPr>
          <p:cNvSpPr>
            <a:spLocks noGrp="1"/>
          </p:cNvSpPr>
          <p:nvPr>
            <p:ph type="title"/>
          </p:nvPr>
        </p:nvSpPr>
        <p:spPr>
          <a:xfrm>
            <a:off x="546100" y="552450"/>
            <a:ext cx="5443379" cy="434975"/>
          </a:xfrm>
        </p:spPr>
        <p:txBody>
          <a:bodyPr/>
          <a:lstStyle/>
          <a:p>
            <a:r>
              <a:rPr lang="en-US"/>
              <a:t>Click to edit Master title style</a:t>
            </a:r>
          </a:p>
        </p:txBody>
      </p:sp>
      <p:sp>
        <p:nvSpPr>
          <p:cNvPr id="3" name="Picture Placeholder 9">
            <a:extLst>
              <a:ext uri="{FF2B5EF4-FFF2-40B4-BE49-F238E27FC236}">
                <a16:creationId xmlns:a16="http://schemas.microsoft.com/office/drawing/2014/main" id="{071C30E2-10A6-5251-1FC6-8810B8777FFE}"/>
              </a:ext>
            </a:extLst>
          </p:cNvPr>
          <p:cNvSpPr>
            <a:spLocks noGrp="1"/>
          </p:cNvSpPr>
          <p:nvPr>
            <p:ph type="pic" sz="quarter" idx="37" hasCustomPrompt="1"/>
          </p:nvPr>
        </p:nvSpPr>
        <p:spPr>
          <a:xfrm>
            <a:off x="546100" y="1849438"/>
            <a:ext cx="722376" cy="720725"/>
          </a:xfrm>
          <a:noFill/>
          <a:ln>
            <a:noFill/>
          </a:ln>
        </p:spPr>
        <p:txBody>
          <a:bodyPr anchor="ctr"/>
          <a:lstStyle>
            <a:lvl1pPr algn="ctr">
              <a:defRPr>
                <a:solidFill>
                  <a:schemeClr val="tx1"/>
                </a:solidFill>
              </a:defRPr>
            </a:lvl1pPr>
          </a:lstStyle>
          <a:p>
            <a:r>
              <a:rPr lang="en-US"/>
              <a:t>Icon</a:t>
            </a:r>
          </a:p>
        </p:txBody>
      </p:sp>
      <p:sp>
        <p:nvSpPr>
          <p:cNvPr id="11" name="Picture Placeholder 9">
            <a:extLst>
              <a:ext uri="{FF2B5EF4-FFF2-40B4-BE49-F238E27FC236}">
                <a16:creationId xmlns:a16="http://schemas.microsoft.com/office/drawing/2014/main" id="{2779889F-8243-735B-D407-39B553561C4A}"/>
              </a:ext>
            </a:extLst>
          </p:cNvPr>
          <p:cNvSpPr>
            <a:spLocks noGrp="1" noChangeAspect="1"/>
          </p:cNvSpPr>
          <p:nvPr>
            <p:ph type="pic" sz="quarter" idx="38" hasCustomPrompt="1"/>
          </p:nvPr>
        </p:nvSpPr>
        <p:spPr>
          <a:xfrm>
            <a:off x="546100" y="3146426"/>
            <a:ext cx="723632" cy="692149"/>
          </a:xfrm>
          <a:noFill/>
          <a:ln>
            <a:noFill/>
          </a:ln>
        </p:spPr>
        <p:txBody>
          <a:bodyPr anchor="ctr"/>
          <a:lstStyle>
            <a:lvl1pPr algn="ctr">
              <a:defRPr>
                <a:solidFill>
                  <a:schemeClr val="tx1"/>
                </a:solidFill>
              </a:defRPr>
            </a:lvl1pPr>
          </a:lstStyle>
          <a:p>
            <a:r>
              <a:rPr lang="en-US"/>
              <a:t>Icon</a:t>
            </a:r>
          </a:p>
        </p:txBody>
      </p:sp>
      <p:sp>
        <p:nvSpPr>
          <p:cNvPr id="12" name="Picture Placeholder 9">
            <a:extLst>
              <a:ext uri="{FF2B5EF4-FFF2-40B4-BE49-F238E27FC236}">
                <a16:creationId xmlns:a16="http://schemas.microsoft.com/office/drawing/2014/main" id="{7E3BD4E3-4BCD-3C87-CEE7-D70639AB32E4}"/>
              </a:ext>
            </a:extLst>
          </p:cNvPr>
          <p:cNvSpPr>
            <a:spLocks noGrp="1"/>
          </p:cNvSpPr>
          <p:nvPr>
            <p:ph type="pic" sz="quarter" idx="39" hasCustomPrompt="1"/>
          </p:nvPr>
        </p:nvSpPr>
        <p:spPr>
          <a:xfrm>
            <a:off x="546100" y="4421188"/>
            <a:ext cx="722376" cy="730249"/>
          </a:xfrm>
          <a:noFill/>
          <a:ln>
            <a:noFill/>
          </a:ln>
        </p:spPr>
        <p:txBody>
          <a:bodyPr anchor="ctr"/>
          <a:lstStyle>
            <a:lvl1pPr algn="ctr">
              <a:defRPr>
                <a:solidFill>
                  <a:schemeClr val="tx1"/>
                </a:solidFill>
              </a:defRPr>
            </a:lvl1pPr>
          </a:lstStyle>
          <a:p>
            <a:r>
              <a:rPr lang="en-US"/>
              <a:t>Icon</a:t>
            </a:r>
          </a:p>
        </p:txBody>
      </p:sp>
      <p:sp>
        <p:nvSpPr>
          <p:cNvPr id="4" name="Freeform 5">
            <a:extLst>
              <a:ext uri="{FF2B5EF4-FFF2-40B4-BE49-F238E27FC236}">
                <a16:creationId xmlns:a16="http://schemas.microsoft.com/office/drawing/2014/main" id="{DC2B09DE-A1A4-4C35-6E17-FAA89478D0BB}"/>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30" name="Text Placeholder 10">
            <a:extLst>
              <a:ext uri="{FF2B5EF4-FFF2-40B4-BE49-F238E27FC236}">
                <a16:creationId xmlns:a16="http://schemas.microsoft.com/office/drawing/2014/main" id="{3CA37D90-0D74-AE2A-B25D-69FCBDEAD1C9}"/>
              </a:ext>
            </a:extLst>
          </p:cNvPr>
          <p:cNvSpPr>
            <a:spLocks noGrp="1"/>
          </p:cNvSpPr>
          <p:nvPr>
            <p:ph type="body" sz="quarter" idx="21"/>
          </p:nvPr>
        </p:nvSpPr>
        <p:spPr>
          <a:xfrm>
            <a:off x="546100" y="1127125"/>
            <a:ext cx="5445125" cy="296863"/>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31" name="Text Placeholder 15">
            <a:extLst>
              <a:ext uri="{FF2B5EF4-FFF2-40B4-BE49-F238E27FC236}">
                <a16:creationId xmlns:a16="http://schemas.microsoft.com/office/drawing/2014/main" id="{91CF4EAB-36B2-D655-23E6-0560D7AA1292}"/>
              </a:ext>
            </a:extLst>
          </p:cNvPr>
          <p:cNvSpPr>
            <a:spLocks noGrp="1"/>
          </p:cNvSpPr>
          <p:nvPr>
            <p:ph type="body" sz="quarter" idx="22"/>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33" name="Content Placeholder 32">
            <a:extLst>
              <a:ext uri="{FF2B5EF4-FFF2-40B4-BE49-F238E27FC236}">
                <a16:creationId xmlns:a16="http://schemas.microsoft.com/office/drawing/2014/main" id="{F52E03F2-F72D-3919-6A71-4CEA2D954B96}"/>
              </a:ext>
            </a:extLst>
          </p:cNvPr>
          <p:cNvSpPr>
            <a:spLocks noGrp="1"/>
          </p:cNvSpPr>
          <p:nvPr>
            <p:ph sz="quarter" idx="40"/>
          </p:nvPr>
        </p:nvSpPr>
        <p:spPr>
          <a:xfrm>
            <a:off x="1485901" y="1849438"/>
            <a:ext cx="4505324" cy="998537"/>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35" name="Content Placeholder 34">
            <a:extLst>
              <a:ext uri="{FF2B5EF4-FFF2-40B4-BE49-F238E27FC236}">
                <a16:creationId xmlns:a16="http://schemas.microsoft.com/office/drawing/2014/main" id="{B626F10D-848A-E6CB-7D19-295563F81456}"/>
              </a:ext>
            </a:extLst>
          </p:cNvPr>
          <p:cNvSpPr>
            <a:spLocks noGrp="1"/>
          </p:cNvSpPr>
          <p:nvPr>
            <p:ph sz="quarter" idx="41"/>
          </p:nvPr>
        </p:nvSpPr>
        <p:spPr>
          <a:xfrm>
            <a:off x="1485900" y="3146426"/>
            <a:ext cx="4505325" cy="838200"/>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37" name="Content Placeholder 36">
            <a:extLst>
              <a:ext uri="{FF2B5EF4-FFF2-40B4-BE49-F238E27FC236}">
                <a16:creationId xmlns:a16="http://schemas.microsoft.com/office/drawing/2014/main" id="{FE10D5E1-C329-1061-FDA3-9EC5BE5ECB6F}"/>
              </a:ext>
            </a:extLst>
          </p:cNvPr>
          <p:cNvSpPr>
            <a:spLocks noGrp="1"/>
          </p:cNvSpPr>
          <p:nvPr>
            <p:ph sz="quarter" idx="42"/>
          </p:nvPr>
        </p:nvSpPr>
        <p:spPr>
          <a:xfrm>
            <a:off x="1485900" y="4421189"/>
            <a:ext cx="4505325" cy="1020762"/>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Tree>
    <p:extLst>
      <p:ext uri="{BB962C8B-B14F-4D97-AF65-F5344CB8AC3E}">
        <p14:creationId xmlns:p14="http://schemas.microsoft.com/office/powerpoint/2010/main" val="447881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p:nvPr>
        </p:nvSpPr>
        <p:spPr>
          <a:xfrm>
            <a:off x="6191886" y="0"/>
            <a:ext cx="6000113" cy="6858000"/>
          </a:xfrm>
          <a:solidFill>
            <a:schemeClr val="bg1">
              <a:lumMod val="65000"/>
            </a:schemeClr>
          </a:solidFill>
        </p:spPr>
        <p:txBody>
          <a:bodyPr anchor="ctr"/>
          <a:lstStyle>
            <a:lvl1pPr algn="ctr">
              <a:defRPr>
                <a:solidFill>
                  <a:schemeClr val="bg1"/>
                </a:solidFill>
              </a:defRPr>
            </a:lvl1pPr>
          </a:lstStyle>
          <a:p>
            <a:r>
              <a:rPr lang="en-US"/>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bg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a:p>
        </p:txBody>
      </p:sp>
      <p:sp>
        <p:nvSpPr>
          <p:cNvPr id="5" name="Title 4">
            <a:extLst>
              <a:ext uri="{FF2B5EF4-FFF2-40B4-BE49-F238E27FC236}">
                <a16:creationId xmlns:a16="http://schemas.microsoft.com/office/drawing/2014/main" id="{37E1B056-6E37-0195-3E1E-328A2FEFCC8B}"/>
              </a:ext>
            </a:extLst>
          </p:cNvPr>
          <p:cNvSpPr>
            <a:spLocks noGrp="1"/>
          </p:cNvSpPr>
          <p:nvPr>
            <p:ph type="title"/>
          </p:nvPr>
        </p:nvSpPr>
        <p:spPr>
          <a:xfrm>
            <a:off x="546101" y="552450"/>
            <a:ext cx="5445124" cy="434975"/>
          </a:xfrm>
        </p:spPr>
        <p:txBody>
          <a:bodyPr/>
          <a:lstStyle/>
          <a:p>
            <a:r>
              <a:rPr lang="en-US"/>
              <a:t>Click to edit Master title style</a:t>
            </a:r>
          </a:p>
        </p:txBody>
      </p:sp>
      <p:sp>
        <p:nvSpPr>
          <p:cNvPr id="4" name="Freeform 5">
            <a:extLst>
              <a:ext uri="{FF2B5EF4-FFF2-40B4-BE49-F238E27FC236}">
                <a16:creationId xmlns:a16="http://schemas.microsoft.com/office/drawing/2014/main" id="{90FFE920-B320-B303-4558-0F631F47685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5" name="Text Placeholder 11">
            <a:extLst>
              <a:ext uri="{FF2B5EF4-FFF2-40B4-BE49-F238E27FC236}">
                <a16:creationId xmlns:a16="http://schemas.microsoft.com/office/drawing/2014/main" id="{5E92B4B8-6955-9D30-1BC3-A16EF74E8AD5}"/>
              </a:ext>
            </a:extLst>
          </p:cNvPr>
          <p:cNvSpPr>
            <a:spLocks noGrp="1"/>
          </p:cNvSpPr>
          <p:nvPr>
            <p:ph type="body" sz="quarter" idx="18"/>
          </p:nvPr>
        </p:nvSpPr>
        <p:spPr>
          <a:xfrm>
            <a:off x="546100" y="1127125"/>
            <a:ext cx="5445125"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AA9F4984-857B-C872-E78B-8D7B49A19FCB}"/>
              </a:ext>
            </a:extLst>
          </p:cNvPr>
          <p:cNvSpPr>
            <a:spLocks noGrp="1"/>
          </p:cNvSpPr>
          <p:nvPr>
            <p:ph type="body" sz="quarter" idx="19" hasCustomPrompt="1"/>
          </p:nvPr>
        </p:nvSpPr>
        <p:spPr>
          <a:xfrm>
            <a:off x="546100" y="6019800"/>
            <a:ext cx="5445125"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add footnotes or disclaimer information</a:t>
            </a:r>
          </a:p>
        </p:txBody>
      </p:sp>
      <p:sp>
        <p:nvSpPr>
          <p:cNvPr id="17" name="Content Placeholder 25">
            <a:extLst>
              <a:ext uri="{FF2B5EF4-FFF2-40B4-BE49-F238E27FC236}">
                <a16:creationId xmlns:a16="http://schemas.microsoft.com/office/drawing/2014/main" id="{5C8016BC-6435-33AA-70C0-6D27BA55395C}"/>
              </a:ext>
            </a:extLst>
          </p:cNvPr>
          <p:cNvSpPr>
            <a:spLocks noGrp="1"/>
          </p:cNvSpPr>
          <p:nvPr>
            <p:ph sz="quarter" idx="23"/>
          </p:nvPr>
        </p:nvSpPr>
        <p:spPr>
          <a:xfrm>
            <a:off x="546100" y="1849438"/>
            <a:ext cx="5445125"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034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Photo - Subhea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p:nvPr>
        </p:nvSpPr>
        <p:spPr>
          <a:xfrm>
            <a:off x="6194424" y="0"/>
            <a:ext cx="5997575" cy="6858000"/>
          </a:xfrm>
          <a:solidFill>
            <a:schemeClr val="bg1">
              <a:lumMod val="65000"/>
            </a:schemeClr>
          </a:solidFill>
        </p:spPr>
        <p:txBody>
          <a:bodyPr anchor="ctr"/>
          <a:lstStyle>
            <a:lvl1pPr algn="ctr">
              <a:defRPr>
                <a:solidFill>
                  <a:schemeClr val="bg1"/>
                </a:solidFill>
              </a:defRPr>
            </a:lvl1pPr>
          </a:lstStyle>
          <a:p>
            <a:r>
              <a:rPr lang="en-US"/>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bg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a:p>
        </p:txBody>
      </p:sp>
      <p:sp>
        <p:nvSpPr>
          <p:cNvPr id="6" name="Title 5">
            <a:extLst>
              <a:ext uri="{FF2B5EF4-FFF2-40B4-BE49-F238E27FC236}">
                <a16:creationId xmlns:a16="http://schemas.microsoft.com/office/drawing/2014/main" id="{FA65A5E6-24CF-BD36-5E96-8042A9E0ECC7}"/>
              </a:ext>
            </a:extLst>
          </p:cNvPr>
          <p:cNvSpPr>
            <a:spLocks noGrp="1"/>
          </p:cNvSpPr>
          <p:nvPr>
            <p:ph type="title"/>
          </p:nvPr>
        </p:nvSpPr>
        <p:spPr>
          <a:xfrm>
            <a:off x="546100" y="552450"/>
            <a:ext cx="5444329" cy="434975"/>
          </a:xfrm>
        </p:spPr>
        <p:txBody>
          <a:bodyPr/>
          <a:lstStyle/>
          <a:p>
            <a:r>
              <a:rPr lang="en-US"/>
              <a:t>Click to edit Master title style</a:t>
            </a:r>
          </a:p>
        </p:txBody>
      </p:sp>
      <p:sp>
        <p:nvSpPr>
          <p:cNvPr id="4" name="Freeform 5">
            <a:extLst>
              <a:ext uri="{FF2B5EF4-FFF2-40B4-BE49-F238E27FC236}">
                <a16:creationId xmlns:a16="http://schemas.microsoft.com/office/drawing/2014/main" id="{83F80ED4-EB7B-394D-C29E-898DB0D61D00}"/>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6" name="Text Placeholder 11">
            <a:extLst>
              <a:ext uri="{FF2B5EF4-FFF2-40B4-BE49-F238E27FC236}">
                <a16:creationId xmlns:a16="http://schemas.microsoft.com/office/drawing/2014/main" id="{163054C7-C247-490C-C290-6EB0D4E9DC74}"/>
              </a:ext>
            </a:extLst>
          </p:cNvPr>
          <p:cNvSpPr>
            <a:spLocks noGrp="1"/>
          </p:cNvSpPr>
          <p:nvPr>
            <p:ph type="body" sz="quarter" idx="23"/>
          </p:nvPr>
        </p:nvSpPr>
        <p:spPr>
          <a:xfrm>
            <a:off x="546100" y="1127125"/>
            <a:ext cx="5445125" cy="29260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7" name="Text Placeholder 13">
            <a:extLst>
              <a:ext uri="{FF2B5EF4-FFF2-40B4-BE49-F238E27FC236}">
                <a16:creationId xmlns:a16="http://schemas.microsoft.com/office/drawing/2014/main" id="{A96A9E9C-CF80-8438-5697-6A29008CD5FA}"/>
              </a:ext>
            </a:extLst>
          </p:cNvPr>
          <p:cNvSpPr>
            <a:spLocks noGrp="1"/>
          </p:cNvSpPr>
          <p:nvPr>
            <p:ph type="body" sz="quarter" idx="24"/>
          </p:nvPr>
        </p:nvSpPr>
        <p:spPr>
          <a:xfrm>
            <a:off x="546100" y="6019801"/>
            <a:ext cx="5445125"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8" name="Content Placeholder 29">
            <a:extLst>
              <a:ext uri="{FF2B5EF4-FFF2-40B4-BE49-F238E27FC236}">
                <a16:creationId xmlns:a16="http://schemas.microsoft.com/office/drawing/2014/main" id="{75ADEAFE-4009-A3BC-3F86-F58A050AF5C0}"/>
              </a:ext>
            </a:extLst>
          </p:cNvPr>
          <p:cNvSpPr>
            <a:spLocks noGrp="1"/>
          </p:cNvSpPr>
          <p:nvPr>
            <p:ph sz="quarter" idx="27"/>
          </p:nvPr>
        </p:nvSpPr>
        <p:spPr>
          <a:xfrm>
            <a:off x="546892" y="2425700"/>
            <a:ext cx="5444333"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3">
            <a:extLst>
              <a:ext uri="{FF2B5EF4-FFF2-40B4-BE49-F238E27FC236}">
                <a16:creationId xmlns:a16="http://schemas.microsoft.com/office/drawing/2014/main" id="{C8FCEF29-492C-8F4E-A702-5AD89C03B6B4}"/>
              </a:ext>
            </a:extLst>
          </p:cNvPr>
          <p:cNvSpPr>
            <a:spLocks noGrp="1"/>
          </p:cNvSpPr>
          <p:nvPr>
            <p:ph type="body" sz="quarter" idx="29"/>
          </p:nvPr>
        </p:nvSpPr>
        <p:spPr>
          <a:xfrm>
            <a:off x="546893" y="1849437"/>
            <a:ext cx="5444332"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4274626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ynamic Slices 1 / L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8142973" y="0"/>
            <a:ext cx="2029968" cy="6167438"/>
          </a:xfrm>
          <a:solidFill>
            <a:schemeClr val="bg1">
              <a:lumMod val="65000"/>
            </a:schemeClr>
          </a:solidFill>
        </p:spPr>
        <p:txBody>
          <a:bodyPr anchor="ctr"/>
          <a:lstStyle>
            <a:lvl1pPr algn="ctr">
              <a:defRPr b="0">
                <a:solidFill>
                  <a:schemeClr val="bg1"/>
                </a:solidFill>
                <a:latin typeface="+mn-lt"/>
              </a:defRPr>
            </a:lvl1pPr>
          </a:lstStyle>
          <a:p>
            <a:r>
              <a:rPr lang="en-US"/>
              <a:t>Dynamic slice crop 1</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6" name="Picture Placeholder 9">
            <a:extLst>
              <a:ext uri="{FF2B5EF4-FFF2-40B4-BE49-F238E27FC236}">
                <a16:creationId xmlns:a16="http://schemas.microsoft.com/office/drawing/2014/main" id="{76B8FFAA-4288-7A55-0BCC-B4A10908B32D}"/>
              </a:ext>
            </a:extLst>
          </p:cNvPr>
          <p:cNvSpPr>
            <a:spLocks noGrp="1"/>
          </p:cNvSpPr>
          <p:nvPr>
            <p:ph type="pic" sz="quarter" idx="14" hasCustomPrompt="1"/>
          </p:nvPr>
        </p:nvSpPr>
        <p:spPr>
          <a:xfrm>
            <a:off x="10162032" y="0"/>
            <a:ext cx="2029968" cy="3984625"/>
          </a:xfrm>
          <a:solidFill>
            <a:schemeClr val="bg1">
              <a:lumMod val="65000"/>
            </a:schemeClr>
          </a:solidFill>
        </p:spPr>
        <p:txBody>
          <a:bodyPr anchor="ctr"/>
          <a:lstStyle>
            <a:lvl1pPr algn="ctr">
              <a:defRPr b="0">
                <a:solidFill>
                  <a:schemeClr val="bg1"/>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a:t>Dynamic slice crop 2</a:t>
            </a:r>
          </a:p>
        </p:txBody>
      </p:sp>
      <p:sp>
        <p:nvSpPr>
          <p:cNvPr id="5" name="Title 4">
            <a:extLst>
              <a:ext uri="{FF2B5EF4-FFF2-40B4-BE49-F238E27FC236}">
                <a16:creationId xmlns:a16="http://schemas.microsoft.com/office/drawing/2014/main" id="{B8ED52C6-CAF9-7CFB-3BBD-C28F1DD35377}"/>
              </a:ext>
            </a:extLst>
          </p:cNvPr>
          <p:cNvSpPr>
            <a:spLocks noGrp="1"/>
          </p:cNvSpPr>
          <p:nvPr>
            <p:ph type="title"/>
          </p:nvPr>
        </p:nvSpPr>
        <p:spPr>
          <a:xfrm>
            <a:off x="546541" y="552450"/>
            <a:ext cx="6851210" cy="434975"/>
          </a:xfrm>
        </p:spPr>
        <p:txBody>
          <a:bodyPr/>
          <a:lstStyle/>
          <a:p>
            <a:r>
              <a:rPr lang="en-US"/>
              <a:t>Click to edit Master title style</a:t>
            </a:r>
          </a:p>
        </p:txBody>
      </p:sp>
      <p:sp>
        <p:nvSpPr>
          <p:cNvPr id="2" name="Freeform 5">
            <a:extLst>
              <a:ext uri="{FF2B5EF4-FFF2-40B4-BE49-F238E27FC236}">
                <a16:creationId xmlns:a16="http://schemas.microsoft.com/office/drawing/2014/main" id="{C80AD849-5BBF-D879-E4D7-75E59F95492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6" name="Text Placeholder 11">
            <a:extLst>
              <a:ext uri="{FF2B5EF4-FFF2-40B4-BE49-F238E27FC236}">
                <a16:creationId xmlns:a16="http://schemas.microsoft.com/office/drawing/2014/main" id="{C6506391-3DB1-9F32-7688-9823C2B43230}"/>
              </a:ext>
            </a:extLst>
          </p:cNvPr>
          <p:cNvSpPr>
            <a:spLocks noGrp="1"/>
          </p:cNvSpPr>
          <p:nvPr>
            <p:ph type="body" sz="quarter" idx="18"/>
          </p:nvPr>
        </p:nvSpPr>
        <p:spPr>
          <a:xfrm>
            <a:off x="546540" y="1127126"/>
            <a:ext cx="6851210" cy="295274"/>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7" name="Text Placeholder 15">
            <a:extLst>
              <a:ext uri="{FF2B5EF4-FFF2-40B4-BE49-F238E27FC236}">
                <a16:creationId xmlns:a16="http://schemas.microsoft.com/office/drawing/2014/main" id="{4C8DB3B3-004C-E921-0B4A-5EE8B997DF71}"/>
              </a:ext>
            </a:extLst>
          </p:cNvPr>
          <p:cNvSpPr>
            <a:spLocks noGrp="1"/>
          </p:cNvSpPr>
          <p:nvPr>
            <p:ph type="body" sz="quarter" idx="19" hasCustomPrompt="1"/>
          </p:nvPr>
        </p:nvSpPr>
        <p:spPr>
          <a:xfrm>
            <a:off x="546541" y="6019800"/>
            <a:ext cx="685121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add footnotes or disclaimer information</a:t>
            </a:r>
          </a:p>
        </p:txBody>
      </p:sp>
      <p:sp>
        <p:nvSpPr>
          <p:cNvPr id="18" name="Content Placeholder 25">
            <a:extLst>
              <a:ext uri="{FF2B5EF4-FFF2-40B4-BE49-F238E27FC236}">
                <a16:creationId xmlns:a16="http://schemas.microsoft.com/office/drawing/2014/main" id="{02974D94-9BEF-B148-C21F-FB42A3CC7E5D}"/>
              </a:ext>
            </a:extLst>
          </p:cNvPr>
          <p:cNvSpPr>
            <a:spLocks noGrp="1"/>
          </p:cNvSpPr>
          <p:nvPr>
            <p:ph sz="quarter" idx="23"/>
          </p:nvPr>
        </p:nvSpPr>
        <p:spPr>
          <a:xfrm>
            <a:off x="546540" y="1849438"/>
            <a:ext cx="6851209" cy="4017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020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ynamic Slices 1 / Light - Subhea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8142973" y="0"/>
            <a:ext cx="2029968" cy="6167438"/>
          </a:xfrm>
          <a:solidFill>
            <a:schemeClr val="bg1">
              <a:lumMod val="65000"/>
            </a:schemeClr>
          </a:solidFill>
        </p:spPr>
        <p:txBody>
          <a:bodyPr anchor="ctr"/>
          <a:lstStyle>
            <a:lvl1pPr algn="ctr">
              <a:defRPr b="0">
                <a:solidFill>
                  <a:schemeClr val="bg1"/>
                </a:solidFill>
                <a:latin typeface="+mn-lt"/>
              </a:defRPr>
            </a:lvl1pPr>
          </a:lstStyle>
          <a:p>
            <a:r>
              <a:rPr lang="en-US"/>
              <a:t>Dynamic slice crop 1</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6" name="Picture Placeholder 9">
            <a:extLst>
              <a:ext uri="{FF2B5EF4-FFF2-40B4-BE49-F238E27FC236}">
                <a16:creationId xmlns:a16="http://schemas.microsoft.com/office/drawing/2014/main" id="{76B8FFAA-4288-7A55-0BCC-B4A10908B32D}"/>
              </a:ext>
            </a:extLst>
          </p:cNvPr>
          <p:cNvSpPr>
            <a:spLocks noGrp="1"/>
          </p:cNvSpPr>
          <p:nvPr>
            <p:ph type="pic" sz="quarter" idx="14" hasCustomPrompt="1"/>
          </p:nvPr>
        </p:nvSpPr>
        <p:spPr>
          <a:xfrm>
            <a:off x="10162032" y="0"/>
            <a:ext cx="2029968" cy="3984625"/>
          </a:xfrm>
          <a:solidFill>
            <a:schemeClr val="bg1">
              <a:lumMod val="65000"/>
            </a:schemeClr>
          </a:solidFill>
        </p:spPr>
        <p:txBody>
          <a:bodyPr anchor="ctr"/>
          <a:lstStyle>
            <a:lvl1pPr algn="ctr">
              <a:defRPr b="0">
                <a:solidFill>
                  <a:schemeClr val="bg1"/>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a:t>Dynamic slice crop 2</a:t>
            </a:r>
          </a:p>
        </p:txBody>
      </p:sp>
      <p:sp>
        <p:nvSpPr>
          <p:cNvPr id="12" name="Title 11">
            <a:extLst>
              <a:ext uri="{FF2B5EF4-FFF2-40B4-BE49-F238E27FC236}">
                <a16:creationId xmlns:a16="http://schemas.microsoft.com/office/drawing/2014/main" id="{4B789C02-8217-29F3-CCBF-88E3D196B36D}"/>
              </a:ext>
            </a:extLst>
          </p:cNvPr>
          <p:cNvSpPr>
            <a:spLocks noGrp="1"/>
          </p:cNvSpPr>
          <p:nvPr>
            <p:ph type="title"/>
          </p:nvPr>
        </p:nvSpPr>
        <p:spPr>
          <a:xfrm>
            <a:off x="546100" y="552450"/>
            <a:ext cx="6851651" cy="434975"/>
          </a:xfrm>
        </p:spPr>
        <p:txBody>
          <a:bodyPr/>
          <a:lstStyle/>
          <a:p>
            <a:r>
              <a:rPr lang="en-US"/>
              <a:t>Click to edit Master title style</a:t>
            </a:r>
          </a:p>
        </p:txBody>
      </p:sp>
      <p:sp>
        <p:nvSpPr>
          <p:cNvPr id="4" name="Freeform 5">
            <a:extLst>
              <a:ext uri="{FF2B5EF4-FFF2-40B4-BE49-F238E27FC236}">
                <a16:creationId xmlns:a16="http://schemas.microsoft.com/office/drawing/2014/main" id="{90F57B56-D11B-9162-7023-12E809D6B100}"/>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5" name="Text Placeholder 11">
            <a:extLst>
              <a:ext uri="{FF2B5EF4-FFF2-40B4-BE49-F238E27FC236}">
                <a16:creationId xmlns:a16="http://schemas.microsoft.com/office/drawing/2014/main" id="{8BA902E5-1959-8D93-356A-51055AFC1FFA}"/>
              </a:ext>
            </a:extLst>
          </p:cNvPr>
          <p:cNvSpPr>
            <a:spLocks noGrp="1"/>
          </p:cNvSpPr>
          <p:nvPr>
            <p:ph type="body" sz="quarter" idx="23"/>
          </p:nvPr>
        </p:nvSpPr>
        <p:spPr>
          <a:xfrm>
            <a:off x="546100" y="1127125"/>
            <a:ext cx="6853046" cy="29260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7" name="Text Placeholder 13">
            <a:extLst>
              <a:ext uri="{FF2B5EF4-FFF2-40B4-BE49-F238E27FC236}">
                <a16:creationId xmlns:a16="http://schemas.microsoft.com/office/drawing/2014/main" id="{D5FC25B8-805C-1612-14FC-B175AA440631}"/>
              </a:ext>
            </a:extLst>
          </p:cNvPr>
          <p:cNvSpPr>
            <a:spLocks noGrp="1"/>
          </p:cNvSpPr>
          <p:nvPr>
            <p:ph type="body" sz="quarter" idx="24"/>
          </p:nvPr>
        </p:nvSpPr>
        <p:spPr>
          <a:xfrm>
            <a:off x="546100" y="6019801"/>
            <a:ext cx="6851649"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1" name="Content Placeholder 29">
            <a:extLst>
              <a:ext uri="{FF2B5EF4-FFF2-40B4-BE49-F238E27FC236}">
                <a16:creationId xmlns:a16="http://schemas.microsoft.com/office/drawing/2014/main" id="{9FBDFEC1-9F37-0749-6D25-E3B502E7E966}"/>
              </a:ext>
            </a:extLst>
          </p:cNvPr>
          <p:cNvSpPr>
            <a:spLocks noGrp="1"/>
          </p:cNvSpPr>
          <p:nvPr>
            <p:ph sz="quarter" idx="27"/>
          </p:nvPr>
        </p:nvSpPr>
        <p:spPr>
          <a:xfrm>
            <a:off x="546894" y="2425700"/>
            <a:ext cx="6850856"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3">
            <a:extLst>
              <a:ext uri="{FF2B5EF4-FFF2-40B4-BE49-F238E27FC236}">
                <a16:creationId xmlns:a16="http://schemas.microsoft.com/office/drawing/2014/main" id="{F955E566-2D25-F593-52AC-63C9C65B51E7}"/>
              </a:ext>
            </a:extLst>
          </p:cNvPr>
          <p:cNvSpPr>
            <a:spLocks noGrp="1"/>
          </p:cNvSpPr>
          <p:nvPr>
            <p:ph type="body" sz="quarter" idx="29"/>
          </p:nvPr>
        </p:nvSpPr>
        <p:spPr>
          <a:xfrm>
            <a:off x="546100" y="1849437"/>
            <a:ext cx="6851650"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3988840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ynamic Slices 1 / Dark">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8142973" y="0"/>
            <a:ext cx="2029968" cy="6167438"/>
          </a:xfrm>
          <a:solidFill>
            <a:srgbClr val="A6A9AA"/>
          </a:solidFill>
        </p:spPr>
        <p:txBody>
          <a:bodyPr anchor="ctr"/>
          <a:lstStyle>
            <a:lvl1pPr algn="ctr">
              <a:defRPr b="0">
                <a:solidFill>
                  <a:schemeClr val="bg1"/>
                </a:solidFill>
                <a:latin typeface="+mn-lt"/>
              </a:defRPr>
            </a:lvl1pPr>
          </a:lstStyle>
          <a:p>
            <a:r>
              <a:rPr lang="en-US"/>
              <a:t>Dynamic slice crop 1</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rgbClr val="F0F0F1"/>
          </a:solidFill>
          <a:ln w="0" cap="flat">
            <a:noFill/>
            <a:prstDash val="solid"/>
            <a:miter/>
          </a:ln>
        </p:spPr>
        <p:txBody>
          <a:bodyPr rtlCol="0" anchor="ctr"/>
          <a:lstStyle/>
          <a:p>
            <a:endParaRPr lang="en-US"/>
          </a:p>
        </p:txBody>
      </p:sp>
      <p:sp>
        <p:nvSpPr>
          <p:cNvPr id="6" name="Picture Placeholder 9">
            <a:extLst>
              <a:ext uri="{FF2B5EF4-FFF2-40B4-BE49-F238E27FC236}">
                <a16:creationId xmlns:a16="http://schemas.microsoft.com/office/drawing/2014/main" id="{76B8FFAA-4288-7A55-0BCC-B4A10908B32D}"/>
              </a:ext>
            </a:extLst>
          </p:cNvPr>
          <p:cNvSpPr>
            <a:spLocks noGrp="1"/>
          </p:cNvSpPr>
          <p:nvPr>
            <p:ph type="pic" sz="quarter" idx="14" hasCustomPrompt="1"/>
          </p:nvPr>
        </p:nvSpPr>
        <p:spPr>
          <a:xfrm>
            <a:off x="10162032" y="0"/>
            <a:ext cx="2029968" cy="3984625"/>
          </a:xfrm>
          <a:solidFill>
            <a:srgbClr val="A6A9AA"/>
          </a:solidFill>
        </p:spPr>
        <p:txBody>
          <a:bodyPr anchor="ctr"/>
          <a:lstStyle>
            <a:lvl1pPr algn="ctr">
              <a:defRPr b="0">
                <a:solidFill>
                  <a:schemeClr val="bg1"/>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a:t>Dynamic slice crop 2</a:t>
            </a:r>
          </a:p>
        </p:txBody>
      </p:sp>
      <p:sp>
        <p:nvSpPr>
          <p:cNvPr id="5" name="Title 4">
            <a:extLst>
              <a:ext uri="{FF2B5EF4-FFF2-40B4-BE49-F238E27FC236}">
                <a16:creationId xmlns:a16="http://schemas.microsoft.com/office/drawing/2014/main" id="{DFA82EE6-606F-A412-2CF2-001ACBC3F752}"/>
              </a:ext>
            </a:extLst>
          </p:cNvPr>
          <p:cNvSpPr>
            <a:spLocks noGrp="1"/>
          </p:cNvSpPr>
          <p:nvPr>
            <p:ph type="title"/>
          </p:nvPr>
        </p:nvSpPr>
        <p:spPr>
          <a:xfrm>
            <a:off x="546892" y="552449"/>
            <a:ext cx="6849111" cy="434975"/>
          </a:xfrm>
        </p:spPr>
        <p:txBody>
          <a:bodyPr/>
          <a:lstStyle>
            <a:lvl1pPr>
              <a:defRPr>
                <a:solidFill>
                  <a:schemeClr val="accent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98C27CD0-E7ED-0F06-9583-C2455E4C7100}"/>
              </a:ext>
            </a:extLst>
          </p:cNvPr>
          <p:cNvSpPr>
            <a:spLocks noGrp="1"/>
          </p:cNvSpPr>
          <p:nvPr>
            <p:ph type="body" sz="quarter" idx="18"/>
          </p:nvPr>
        </p:nvSpPr>
        <p:spPr>
          <a:xfrm>
            <a:off x="548640" y="1127126"/>
            <a:ext cx="6849110" cy="295274"/>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tx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153D2C7A-DCFA-04C5-B25D-045A4E287A01}"/>
              </a:ext>
            </a:extLst>
          </p:cNvPr>
          <p:cNvSpPr>
            <a:spLocks noGrp="1"/>
          </p:cNvSpPr>
          <p:nvPr>
            <p:ph type="body" sz="quarter" idx="19" hasCustomPrompt="1"/>
          </p:nvPr>
        </p:nvSpPr>
        <p:spPr>
          <a:xfrm>
            <a:off x="546540" y="6019800"/>
            <a:ext cx="6849111" cy="292099"/>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add footnotes or disclaimer information</a:t>
            </a:r>
          </a:p>
        </p:txBody>
      </p:sp>
      <p:sp>
        <p:nvSpPr>
          <p:cNvPr id="17" name="Content Placeholder 25">
            <a:extLst>
              <a:ext uri="{FF2B5EF4-FFF2-40B4-BE49-F238E27FC236}">
                <a16:creationId xmlns:a16="http://schemas.microsoft.com/office/drawing/2014/main" id="{C0678888-447D-EFD9-9770-C2B47B8E8D77}"/>
              </a:ext>
            </a:extLst>
          </p:cNvPr>
          <p:cNvSpPr>
            <a:spLocks noGrp="1"/>
          </p:cNvSpPr>
          <p:nvPr>
            <p:ph sz="quarter" idx="23"/>
          </p:nvPr>
        </p:nvSpPr>
        <p:spPr>
          <a:xfrm>
            <a:off x="546540" y="1849438"/>
            <a:ext cx="6851209" cy="4017962"/>
          </a:xfrm>
        </p:spPr>
        <p:txBody>
          <a:bodyPr/>
          <a:lstStyle>
            <a:lvl3pPr>
              <a:buClr>
                <a:schemeClr val="tx1"/>
              </a:buClr>
              <a:defRPr/>
            </a:lvl3pPr>
            <a:lvl5pPr>
              <a:buClr>
                <a:schemeClr val="tx1"/>
              </a:buClr>
              <a:defRPr/>
            </a:lvl5pPr>
            <a:lvl7pPr>
              <a:buClr>
                <a:schemeClr val="tx1"/>
              </a:buClr>
              <a:defRPr/>
            </a:lvl7pPr>
            <a:lvl9pPr>
              <a:buClr>
                <a:schemeClr val="tx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4953429"/>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ynamic Slices 1 / Dark - Subhead">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8142973" y="0"/>
            <a:ext cx="2029968" cy="6167438"/>
          </a:xfrm>
          <a:solidFill>
            <a:srgbClr val="A6A9AA"/>
          </a:solidFill>
        </p:spPr>
        <p:txBody>
          <a:bodyPr anchor="ctr"/>
          <a:lstStyle>
            <a:lvl1pPr algn="ctr">
              <a:defRPr b="0">
                <a:solidFill>
                  <a:schemeClr val="bg1"/>
                </a:solidFill>
                <a:latin typeface="+mn-lt"/>
              </a:defRPr>
            </a:lvl1pPr>
          </a:lstStyle>
          <a:p>
            <a:r>
              <a:rPr lang="en-US"/>
              <a:t>Dynamic slice crop 1</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rgbClr val="F0F0F1"/>
          </a:solidFill>
          <a:ln w="0" cap="flat">
            <a:noFill/>
            <a:prstDash val="solid"/>
            <a:miter/>
          </a:ln>
        </p:spPr>
        <p:txBody>
          <a:bodyPr rtlCol="0" anchor="ctr"/>
          <a:lstStyle/>
          <a:p>
            <a:endParaRPr lang="en-US"/>
          </a:p>
        </p:txBody>
      </p:sp>
      <p:sp>
        <p:nvSpPr>
          <p:cNvPr id="6" name="Picture Placeholder 9">
            <a:extLst>
              <a:ext uri="{FF2B5EF4-FFF2-40B4-BE49-F238E27FC236}">
                <a16:creationId xmlns:a16="http://schemas.microsoft.com/office/drawing/2014/main" id="{76B8FFAA-4288-7A55-0BCC-B4A10908B32D}"/>
              </a:ext>
            </a:extLst>
          </p:cNvPr>
          <p:cNvSpPr>
            <a:spLocks noGrp="1"/>
          </p:cNvSpPr>
          <p:nvPr>
            <p:ph type="pic" sz="quarter" idx="14" hasCustomPrompt="1"/>
          </p:nvPr>
        </p:nvSpPr>
        <p:spPr>
          <a:xfrm>
            <a:off x="10162032" y="0"/>
            <a:ext cx="2029968" cy="3984625"/>
          </a:xfrm>
          <a:solidFill>
            <a:srgbClr val="A6A9AA"/>
          </a:solidFill>
        </p:spPr>
        <p:txBody>
          <a:bodyPr anchor="ctr"/>
          <a:lstStyle>
            <a:lvl1pPr algn="ctr">
              <a:defRPr b="0">
                <a:solidFill>
                  <a:schemeClr val="bg1"/>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a:t>Dynamic slice crop 2</a:t>
            </a:r>
          </a:p>
        </p:txBody>
      </p:sp>
      <p:sp>
        <p:nvSpPr>
          <p:cNvPr id="12" name="Title 11">
            <a:extLst>
              <a:ext uri="{FF2B5EF4-FFF2-40B4-BE49-F238E27FC236}">
                <a16:creationId xmlns:a16="http://schemas.microsoft.com/office/drawing/2014/main" id="{2C685442-9E1D-96DF-CF89-A92CB871F5BC}"/>
              </a:ext>
            </a:extLst>
          </p:cNvPr>
          <p:cNvSpPr>
            <a:spLocks noGrp="1"/>
          </p:cNvSpPr>
          <p:nvPr>
            <p:ph type="title"/>
          </p:nvPr>
        </p:nvSpPr>
        <p:spPr>
          <a:xfrm>
            <a:off x="546891" y="552450"/>
            <a:ext cx="6850858" cy="428626"/>
          </a:xfrm>
        </p:spPr>
        <p:txBody>
          <a:bodyPr/>
          <a:lstStyle>
            <a:lvl1pPr>
              <a:defRPr>
                <a:solidFill>
                  <a:schemeClr val="accent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9E6A5714-8F29-43FB-2C8C-E2BDF9308AA2}"/>
              </a:ext>
            </a:extLst>
          </p:cNvPr>
          <p:cNvSpPr>
            <a:spLocks noGrp="1"/>
          </p:cNvSpPr>
          <p:nvPr>
            <p:ph type="body" sz="quarter" idx="23"/>
          </p:nvPr>
        </p:nvSpPr>
        <p:spPr>
          <a:xfrm>
            <a:off x="546891" y="1127125"/>
            <a:ext cx="6852254" cy="292608"/>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tx1"/>
                </a:solidFill>
                <a:latin typeface="+mj-lt"/>
                <a:ea typeface="GT America Regular" charset="0"/>
                <a:cs typeface="GT America Regular" charset="0"/>
              </a:defRPr>
            </a:lvl9pPr>
          </a:lstStyle>
          <a:p>
            <a:pPr lvl="0"/>
            <a:r>
              <a:rPr lang="en-US"/>
              <a:t>Click to edit Master text styles</a:t>
            </a:r>
          </a:p>
        </p:txBody>
      </p:sp>
      <p:sp>
        <p:nvSpPr>
          <p:cNvPr id="21" name="Text Placeholder 13">
            <a:extLst>
              <a:ext uri="{FF2B5EF4-FFF2-40B4-BE49-F238E27FC236}">
                <a16:creationId xmlns:a16="http://schemas.microsoft.com/office/drawing/2014/main" id="{EECC0D08-185E-0174-824D-5A7A264DB01F}"/>
              </a:ext>
            </a:extLst>
          </p:cNvPr>
          <p:cNvSpPr>
            <a:spLocks noGrp="1"/>
          </p:cNvSpPr>
          <p:nvPr>
            <p:ph type="body" sz="quarter" idx="24"/>
          </p:nvPr>
        </p:nvSpPr>
        <p:spPr>
          <a:xfrm>
            <a:off x="546891" y="6019801"/>
            <a:ext cx="6850857"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chemeClr val="tx1"/>
                </a:solidFill>
                <a:latin typeface="+mn-lt"/>
                <a:ea typeface="GT America Regular" charset="0"/>
                <a:cs typeface="GT America Regular" charset="0"/>
              </a:defRPr>
            </a:lvl9pPr>
          </a:lstStyle>
          <a:p>
            <a:pPr lvl="0"/>
            <a:r>
              <a:rPr lang="en-US"/>
              <a:t>Click to edit Master text styles</a:t>
            </a:r>
          </a:p>
        </p:txBody>
      </p:sp>
      <p:sp>
        <p:nvSpPr>
          <p:cNvPr id="23" name="Text Placeholder 33">
            <a:extLst>
              <a:ext uri="{FF2B5EF4-FFF2-40B4-BE49-F238E27FC236}">
                <a16:creationId xmlns:a16="http://schemas.microsoft.com/office/drawing/2014/main" id="{2B526351-496B-235F-61A3-4656D3654893}"/>
              </a:ext>
            </a:extLst>
          </p:cNvPr>
          <p:cNvSpPr>
            <a:spLocks noGrp="1"/>
          </p:cNvSpPr>
          <p:nvPr>
            <p:ph type="body" sz="quarter" idx="29"/>
          </p:nvPr>
        </p:nvSpPr>
        <p:spPr>
          <a:xfrm>
            <a:off x="539750" y="1849437"/>
            <a:ext cx="6857999"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4" name="Content Placeholder 25">
            <a:extLst>
              <a:ext uri="{FF2B5EF4-FFF2-40B4-BE49-F238E27FC236}">
                <a16:creationId xmlns:a16="http://schemas.microsoft.com/office/drawing/2014/main" id="{8D981F7B-3DFA-DAB1-22F5-DA649A21F2D3}"/>
              </a:ext>
            </a:extLst>
          </p:cNvPr>
          <p:cNvSpPr>
            <a:spLocks noGrp="1"/>
          </p:cNvSpPr>
          <p:nvPr>
            <p:ph sz="quarter" idx="45"/>
          </p:nvPr>
        </p:nvSpPr>
        <p:spPr>
          <a:xfrm>
            <a:off x="546891" y="2425700"/>
            <a:ext cx="6850859" cy="3441700"/>
          </a:xfrm>
        </p:spPr>
        <p:txBody>
          <a:bodyPr/>
          <a:lstStyle>
            <a:lvl3pPr>
              <a:buClr>
                <a:schemeClr val="tx1"/>
              </a:buClr>
              <a:defRPr/>
            </a:lvl3pPr>
            <a:lvl5pPr>
              <a:buClr>
                <a:schemeClr val="tx1"/>
              </a:buClr>
              <a:defRPr/>
            </a:lvl5pPr>
            <a:lvl7pPr>
              <a:buClr>
                <a:schemeClr val="tx1"/>
              </a:buClr>
              <a:defRPr/>
            </a:lvl7pPr>
            <a:lvl9pPr>
              <a:buClr>
                <a:schemeClr val="tx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12452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ynamic Slices 2 / L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a:xfrm>
            <a:off x="4773613" y="6311900"/>
            <a:ext cx="3236581" cy="269875"/>
          </a:xfrm>
        </p:spPr>
        <p:txBody>
          <a:bodyPr/>
          <a:lstStyle>
            <a:lvl1pPr>
              <a:defRPr>
                <a:solidFill>
                  <a:schemeClr val="tx1"/>
                </a:solidFill>
              </a:defRPr>
            </a:lvl1pPr>
          </a:lstStyle>
          <a:p>
            <a:r>
              <a:rPr lang="en-US"/>
              <a:t>See slide 5 for instructions on how to update footer</a:t>
            </a:r>
          </a:p>
        </p:txBody>
      </p:sp>
      <p:sp>
        <p:nvSpPr>
          <p:cNvPr id="5" name="Title 4">
            <a:extLst>
              <a:ext uri="{FF2B5EF4-FFF2-40B4-BE49-F238E27FC236}">
                <a16:creationId xmlns:a16="http://schemas.microsoft.com/office/drawing/2014/main" id="{239C2D3C-EE71-F9D5-90F0-145F2DCE4065}"/>
              </a:ext>
            </a:extLst>
          </p:cNvPr>
          <p:cNvSpPr>
            <a:spLocks noGrp="1"/>
          </p:cNvSpPr>
          <p:nvPr>
            <p:ph type="title"/>
          </p:nvPr>
        </p:nvSpPr>
        <p:spPr>
          <a:xfrm>
            <a:off x="546100" y="552450"/>
            <a:ext cx="5445125" cy="434975"/>
          </a:xfrm>
        </p:spPr>
        <p:txBody>
          <a:bodyPr/>
          <a:lstStyle>
            <a:lvl1pPr>
              <a:defRPr>
                <a:solidFill>
                  <a:schemeClr val="tx2"/>
                </a:solidFill>
              </a:defRPr>
            </a:lvl1pPr>
          </a:lstStyle>
          <a:p>
            <a:r>
              <a:rPr lang="en-US"/>
              <a:t>Click to edit Master title style</a:t>
            </a:r>
          </a:p>
        </p:txBody>
      </p:sp>
      <p:sp>
        <p:nvSpPr>
          <p:cNvPr id="12" name="Picture Placeholder 9">
            <a:extLst>
              <a:ext uri="{FF2B5EF4-FFF2-40B4-BE49-F238E27FC236}">
                <a16:creationId xmlns:a16="http://schemas.microsoft.com/office/drawing/2014/main" id="{44C754A0-D8DE-596F-C5FB-AB25D5782CCF}"/>
              </a:ext>
            </a:extLst>
          </p:cNvPr>
          <p:cNvSpPr>
            <a:spLocks noGrp="1"/>
          </p:cNvSpPr>
          <p:nvPr>
            <p:ph type="pic" sz="quarter" idx="13" hasCustomPrompt="1"/>
          </p:nvPr>
        </p:nvSpPr>
        <p:spPr>
          <a:xfrm>
            <a:off x="6096000" y="0"/>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a:t>Dynamic slice image</a:t>
            </a:r>
            <a:br>
              <a:rPr lang="en-US"/>
            </a:br>
            <a:r>
              <a:rPr lang="en-US"/>
              <a:t>or color fill</a:t>
            </a:r>
          </a:p>
        </p:txBody>
      </p:sp>
      <p:sp>
        <p:nvSpPr>
          <p:cNvPr id="4" name="Freeform 5">
            <a:extLst>
              <a:ext uri="{FF2B5EF4-FFF2-40B4-BE49-F238E27FC236}">
                <a16:creationId xmlns:a16="http://schemas.microsoft.com/office/drawing/2014/main" id="{75E3A3AB-C899-2F14-4772-F41275E73368}"/>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7" name="Text Placeholder 11">
            <a:extLst>
              <a:ext uri="{FF2B5EF4-FFF2-40B4-BE49-F238E27FC236}">
                <a16:creationId xmlns:a16="http://schemas.microsoft.com/office/drawing/2014/main" id="{ECB37E7F-4E3C-E404-9DDD-59DE28C0077B}"/>
              </a:ext>
            </a:extLst>
          </p:cNvPr>
          <p:cNvSpPr>
            <a:spLocks noGrp="1"/>
          </p:cNvSpPr>
          <p:nvPr>
            <p:ph type="body" sz="quarter" idx="18"/>
          </p:nvPr>
        </p:nvSpPr>
        <p:spPr>
          <a:xfrm>
            <a:off x="546100" y="1127126"/>
            <a:ext cx="5445125" cy="295274"/>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8" name="Text Placeholder 15">
            <a:extLst>
              <a:ext uri="{FF2B5EF4-FFF2-40B4-BE49-F238E27FC236}">
                <a16:creationId xmlns:a16="http://schemas.microsoft.com/office/drawing/2014/main" id="{832FAA27-BCE1-37FB-9BE3-8699F7E0E899}"/>
              </a:ext>
            </a:extLst>
          </p:cNvPr>
          <p:cNvSpPr>
            <a:spLocks noGrp="1"/>
          </p:cNvSpPr>
          <p:nvPr>
            <p:ph type="body" sz="quarter" idx="19" hasCustomPrompt="1"/>
          </p:nvPr>
        </p:nvSpPr>
        <p:spPr>
          <a:xfrm>
            <a:off x="546101" y="6019800"/>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add footnotes or disclaimer information</a:t>
            </a:r>
          </a:p>
        </p:txBody>
      </p:sp>
      <p:sp>
        <p:nvSpPr>
          <p:cNvPr id="19" name="Content Placeholder 25">
            <a:extLst>
              <a:ext uri="{FF2B5EF4-FFF2-40B4-BE49-F238E27FC236}">
                <a16:creationId xmlns:a16="http://schemas.microsoft.com/office/drawing/2014/main" id="{C6AFCAE6-3A9A-0A39-AF9B-54D500EE9D1A}"/>
              </a:ext>
            </a:extLst>
          </p:cNvPr>
          <p:cNvSpPr>
            <a:spLocks noGrp="1"/>
          </p:cNvSpPr>
          <p:nvPr>
            <p:ph sz="quarter" idx="23"/>
          </p:nvPr>
        </p:nvSpPr>
        <p:spPr>
          <a:xfrm>
            <a:off x="546100" y="1849438"/>
            <a:ext cx="6851650"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C32F9A93-72A9-3D7C-5E64-1256DD12F966}"/>
              </a:ext>
            </a:extLst>
          </p:cNvPr>
          <p:cNvSpPr/>
          <p:nvPr userDrawn="1"/>
        </p:nvSpPr>
        <p:spPr>
          <a:xfrm>
            <a:off x="8125765" y="1566862"/>
            <a:ext cx="4066235" cy="5291137"/>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9">
            <a:extLst>
              <a:ext uri="{FF2B5EF4-FFF2-40B4-BE49-F238E27FC236}">
                <a16:creationId xmlns:a16="http://schemas.microsoft.com/office/drawing/2014/main" id="{D3E5534D-668A-F3FA-3A87-AF2CA9556356}"/>
              </a:ext>
            </a:extLst>
          </p:cNvPr>
          <p:cNvSpPr>
            <a:spLocks noGrp="1"/>
          </p:cNvSpPr>
          <p:nvPr>
            <p:ph type="pic" sz="quarter" idx="14" hasCustomPrompt="1"/>
          </p:nvPr>
        </p:nvSpPr>
        <p:spPr>
          <a:xfrm>
            <a:off x="8125765" y="1566862"/>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a:t>Use this box for the following:</a:t>
            </a:r>
          </a:p>
          <a:p>
            <a:pPr lvl="8"/>
            <a:r>
              <a:rPr lang="en-US"/>
              <a:t>Dynamic slice image</a:t>
            </a:r>
          </a:p>
          <a:p>
            <a:pPr lvl="8"/>
            <a:r>
              <a:rPr lang="en-US"/>
              <a:t>Quote, List level 1</a:t>
            </a:r>
            <a:br>
              <a:rPr lang="en-US"/>
            </a:br>
            <a:r>
              <a:rPr lang="en-US"/>
              <a:t>(Gray Moody’s Blue or Bright blue/white</a:t>
            </a:r>
          </a:p>
          <a:p>
            <a:pPr lvl="0"/>
            <a:r>
              <a:rPr lang="en-US"/>
              <a:t>First level</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a:p>
        </p:txBody>
      </p:sp>
    </p:spTree>
    <p:extLst>
      <p:ext uri="{BB962C8B-B14F-4D97-AF65-F5344CB8AC3E}">
        <p14:creationId xmlns:p14="http://schemas.microsoft.com/office/powerpoint/2010/main" val="392664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 Light Photo">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E69FF6-3FAE-6184-8074-A3CDDC7C9ABD}"/>
              </a:ext>
            </a:extLst>
          </p:cNvPr>
          <p:cNvSpPr/>
          <p:nvPr userDrawn="1"/>
        </p:nvSpPr>
        <p:spPr>
          <a:xfrm>
            <a:off x="0" y="0"/>
            <a:ext cx="12188952"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5C77B404-B686-66A0-1A20-E42FD89A9DE9}"/>
              </a:ext>
            </a:extLst>
          </p:cNvPr>
          <p:cNvSpPr>
            <a:spLocks noGrp="1"/>
          </p:cNvSpPr>
          <p:nvPr>
            <p:ph type="pic" sz="quarter" idx="13"/>
          </p:nvPr>
        </p:nvSpPr>
        <p:spPr>
          <a:xfrm>
            <a:off x="0" y="0"/>
            <a:ext cx="12192000" cy="6857999"/>
          </a:xfrm>
          <a:custGeom>
            <a:avLst/>
            <a:gdLst>
              <a:gd name="connsiteX0" fmla="*/ 2041649 w 12192000"/>
              <a:gd name="connsiteY0" fmla="*/ 647043 h 6857999"/>
              <a:gd name="connsiteX1" fmla="*/ 2097141 w 12192000"/>
              <a:gd name="connsiteY1" fmla="*/ 647043 h 6857999"/>
              <a:gd name="connsiteX2" fmla="*/ 2185808 w 12192000"/>
              <a:gd name="connsiteY2" fmla="*/ 735711 h 6857999"/>
              <a:gd name="connsiteX3" fmla="*/ 2185808 w 12192000"/>
              <a:gd name="connsiteY3" fmla="*/ 791202 h 6857999"/>
              <a:gd name="connsiteX4" fmla="*/ 2097141 w 12192000"/>
              <a:gd name="connsiteY4" fmla="*/ 879871 h 6857999"/>
              <a:gd name="connsiteX5" fmla="*/ 2041649 w 12192000"/>
              <a:gd name="connsiteY5" fmla="*/ 879871 h 6857999"/>
              <a:gd name="connsiteX6" fmla="*/ 1685779 w 12192000"/>
              <a:gd name="connsiteY6" fmla="*/ 638600 h 6857999"/>
              <a:gd name="connsiteX7" fmla="*/ 1768415 w 12192000"/>
              <a:gd name="connsiteY7" fmla="*/ 715201 h 6857999"/>
              <a:gd name="connsiteX8" fmla="*/ 1768415 w 12192000"/>
              <a:gd name="connsiteY8" fmla="*/ 811711 h 6857999"/>
              <a:gd name="connsiteX9" fmla="*/ 1685779 w 12192000"/>
              <a:gd name="connsiteY9" fmla="*/ 888315 h 6857999"/>
              <a:gd name="connsiteX10" fmla="*/ 1603145 w 12192000"/>
              <a:gd name="connsiteY10" fmla="*/ 811711 h 6857999"/>
              <a:gd name="connsiteX11" fmla="*/ 1603145 w 12192000"/>
              <a:gd name="connsiteY11" fmla="*/ 715201 h 6857999"/>
              <a:gd name="connsiteX12" fmla="*/ 1685779 w 12192000"/>
              <a:gd name="connsiteY12" fmla="*/ 638600 h 6857999"/>
              <a:gd name="connsiteX13" fmla="*/ 1248481 w 12192000"/>
              <a:gd name="connsiteY13" fmla="*/ 638600 h 6857999"/>
              <a:gd name="connsiteX14" fmla="*/ 1331117 w 12192000"/>
              <a:gd name="connsiteY14" fmla="*/ 715201 h 6857999"/>
              <a:gd name="connsiteX15" fmla="*/ 1331117 w 12192000"/>
              <a:gd name="connsiteY15" fmla="*/ 811711 h 6857999"/>
              <a:gd name="connsiteX16" fmla="*/ 1248481 w 12192000"/>
              <a:gd name="connsiteY16" fmla="*/ 888315 h 6857999"/>
              <a:gd name="connsiteX17" fmla="*/ 1165846 w 12192000"/>
              <a:gd name="connsiteY17" fmla="*/ 811711 h 6857999"/>
              <a:gd name="connsiteX18" fmla="*/ 1165846 w 12192000"/>
              <a:gd name="connsiteY18" fmla="*/ 715201 h 6857999"/>
              <a:gd name="connsiteX19" fmla="*/ 1248481 w 12192000"/>
              <a:gd name="connsiteY19" fmla="*/ 638600 h 6857999"/>
              <a:gd name="connsiteX20" fmla="*/ 1927044 w 12192000"/>
              <a:gd name="connsiteY20" fmla="*/ 552346 h 6857999"/>
              <a:gd name="connsiteX21" fmla="*/ 1927044 w 12192000"/>
              <a:gd name="connsiteY21" fmla="*/ 974570 h 6857999"/>
              <a:gd name="connsiteX22" fmla="*/ 2097141 w 12192000"/>
              <a:gd name="connsiteY22" fmla="*/ 974570 h 6857999"/>
              <a:gd name="connsiteX23" fmla="*/ 2301618 w 12192000"/>
              <a:gd name="connsiteY23" fmla="*/ 789394 h 6857999"/>
              <a:gd name="connsiteX24" fmla="*/ 2301618 w 12192000"/>
              <a:gd name="connsiteY24" fmla="*/ 737520 h 6857999"/>
              <a:gd name="connsiteX25" fmla="*/ 2097141 w 12192000"/>
              <a:gd name="connsiteY25" fmla="*/ 552346 h 6857999"/>
              <a:gd name="connsiteX26" fmla="*/ 2266624 w 12192000"/>
              <a:gd name="connsiteY26" fmla="*/ 552345 h 6857999"/>
              <a:gd name="connsiteX27" fmla="*/ 2420435 w 12192000"/>
              <a:gd name="connsiteY27" fmla="*/ 788790 h 6857999"/>
              <a:gd name="connsiteX28" fmla="*/ 2420435 w 12192000"/>
              <a:gd name="connsiteY28" fmla="*/ 974569 h 6857999"/>
              <a:gd name="connsiteX29" fmla="*/ 2529007 w 12192000"/>
              <a:gd name="connsiteY29" fmla="*/ 974569 h 6857999"/>
              <a:gd name="connsiteX30" fmla="*/ 2529007 w 12192000"/>
              <a:gd name="connsiteY30" fmla="*/ 788790 h 6857999"/>
              <a:gd name="connsiteX31" fmla="*/ 2682817 w 12192000"/>
              <a:gd name="connsiteY31" fmla="*/ 552345 h 6857999"/>
              <a:gd name="connsiteX32" fmla="*/ 2558564 w 12192000"/>
              <a:gd name="connsiteY32" fmla="*/ 552345 h 6857999"/>
              <a:gd name="connsiteX33" fmla="*/ 2477738 w 12192000"/>
              <a:gd name="connsiteY33" fmla="*/ 685042 h 6857999"/>
              <a:gd name="connsiteX34" fmla="*/ 2396307 w 12192000"/>
              <a:gd name="connsiteY34" fmla="*/ 552345 h 6857999"/>
              <a:gd name="connsiteX35" fmla="*/ 2694276 w 12192000"/>
              <a:gd name="connsiteY35" fmla="*/ 552345 h 6857999"/>
              <a:gd name="connsiteX36" fmla="*/ 2694276 w 12192000"/>
              <a:gd name="connsiteY36" fmla="*/ 666947 h 6857999"/>
              <a:gd name="connsiteX37" fmla="*/ 2743134 w 12192000"/>
              <a:gd name="connsiteY37" fmla="*/ 666947 h 6857999"/>
              <a:gd name="connsiteX38" fmla="*/ 2710563 w 12192000"/>
              <a:gd name="connsiteY38" fmla="*/ 756821 h 6857999"/>
              <a:gd name="connsiteX39" fmla="*/ 2735293 w 12192000"/>
              <a:gd name="connsiteY39" fmla="*/ 756821 h 6857999"/>
              <a:gd name="connsiteX40" fmla="*/ 2808881 w 12192000"/>
              <a:gd name="connsiteY40" fmla="*/ 657901 h 6857999"/>
              <a:gd name="connsiteX41" fmla="*/ 2808881 w 12192000"/>
              <a:gd name="connsiteY41" fmla="*/ 552345 h 6857999"/>
              <a:gd name="connsiteX42" fmla="*/ 539750 w 12192000"/>
              <a:gd name="connsiteY42" fmla="*/ 552345 h 6857999"/>
              <a:gd name="connsiteX43" fmla="*/ 539750 w 12192000"/>
              <a:gd name="connsiteY43" fmla="*/ 974568 h 6857999"/>
              <a:gd name="connsiteX44" fmla="*/ 645307 w 12192000"/>
              <a:gd name="connsiteY44" fmla="*/ 974568 h 6857999"/>
              <a:gd name="connsiteX45" fmla="*/ 645307 w 12192000"/>
              <a:gd name="connsiteY45" fmla="*/ 700726 h 6857999"/>
              <a:gd name="connsiteX46" fmla="*/ 660385 w 12192000"/>
              <a:gd name="connsiteY46" fmla="*/ 763457 h 6857999"/>
              <a:gd name="connsiteX47" fmla="*/ 716483 w 12192000"/>
              <a:gd name="connsiteY47" fmla="*/ 974568 h 6857999"/>
              <a:gd name="connsiteX48" fmla="*/ 827466 w 12192000"/>
              <a:gd name="connsiteY48" fmla="*/ 974568 h 6857999"/>
              <a:gd name="connsiteX49" fmla="*/ 883562 w 12192000"/>
              <a:gd name="connsiteY49" fmla="*/ 763457 h 6857999"/>
              <a:gd name="connsiteX50" fmla="*/ 898643 w 12192000"/>
              <a:gd name="connsiteY50" fmla="*/ 700726 h 6857999"/>
              <a:gd name="connsiteX51" fmla="*/ 898643 w 12192000"/>
              <a:gd name="connsiteY51" fmla="*/ 974568 h 6857999"/>
              <a:gd name="connsiteX52" fmla="*/ 1006610 w 12192000"/>
              <a:gd name="connsiteY52" fmla="*/ 974568 h 6857999"/>
              <a:gd name="connsiteX53" fmla="*/ 1006610 w 12192000"/>
              <a:gd name="connsiteY53" fmla="*/ 552345 h 6857999"/>
              <a:gd name="connsiteX54" fmla="*/ 838323 w 12192000"/>
              <a:gd name="connsiteY54" fmla="*/ 552345 h 6857999"/>
              <a:gd name="connsiteX55" fmla="*/ 785847 w 12192000"/>
              <a:gd name="connsiteY55" fmla="*/ 769489 h 6857999"/>
              <a:gd name="connsiteX56" fmla="*/ 773181 w 12192000"/>
              <a:gd name="connsiteY56" fmla="*/ 829806 h 6857999"/>
              <a:gd name="connsiteX57" fmla="*/ 760513 w 12192000"/>
              <a:gd name="connsiteY57" fmla="*/ 769489 h 6857999"/>
              <a:gd name="connsiteX58" fmla="*/ 708037 w 12192000"/>
              <a:gd name="connsiteY58" fmla="*/ 552345 h 6857999"/>
              <a:gd name="connsiteX59" fmla="*/ 1685779 w 12192000"/>
              <a:gd name="connsiteY59" fmla="*/ 545106 h 6857999"/>
              <a:gd name="connsiteX60" fmla="*/ 1487334 w 12192000"/>
              <a:gd name="connsiteY60" fmla="*/ 725456 h 6857999"/>
              <a:gd name="connsiteX61" fmla="*/ 1487334 w 12192000"/>
              <a:gd name="connsiteY61" fmla="*/ 801457 h 6857999"/>
              <a:gd name="connsiteX62" fmla="*/ 1685779 w 12192000"/>
              <a:gd name="connsiteY62" fmla="*/ 981806 h 6857999"/>
              <a:gd name="connsiteX63" fmla="*/ 1884225 w 12192000"/>
              <a:gd name="connsiteY63" fmla="*/ 801457 h 6857999"/>
              <a:gd name="connsiteX64" fmla="*/ 1884225 w 12192000"/>
              <a:gd name="connsiteY64" fmla="*/ 725456 h 6857999"/>
              <a:gd name="connsiteX65" fmla="*/ 1685779 w 12192000"/>
              <a:gd name="connsiteY65" fmla="*/ 545106 h 6857999"/>
              <a:gd name="connsiteX66" fmla="*/ 1248481 w 12192000"/>
              <a:gd name="connsiteY66" fmla="*/ 545106 h 6857999"/>
              <a:gd name="connsiteX67" fmla="*/ 1050036 w 12192000"/>
              <a:gd name="connsiteY67" fmla="*/ 725456 h 6857999"/>
              <a:gd name="connsiteX68" fmla="*/ 1050036 w 12192000"/>
              <a:gd name="connsiteY68" fmla="*/ 801457 h 6857999"/>
              <a:gd name="connsiteX69" fmla="*/ 1248481 w 12192000"/>
              <a:gd name="connsiteY69" fmla="*/ 981806 h 6857999"/>
              <a:gd name="connsiteX70" fmla="*/ 1446927 w 12192000"/>
              <a:gd name="connsiteY70" fmla="*/ 801457 h 6857999"/>
              <a:gd name="connsiteX71" fmla="*/ 1446927 w 12192000"/>
              <a:gd name="connsiteY71" fmla="*/ 725456 h 6857999"/>
              <a:gd name="connsiteX72" fmla="*/ 1248481 w 12192000"/>
              <a:gd name="connsiteY72" fmla="*/ 545106 h 6857999"/>
              <a:gd name="connsiteX73" fmla="*/ 3000079 w 12192000"/>
              <a:gd name="connsiteY73" fmla="*/ 545106 h 6857999"/>
              <a:gd name="connsiteX74" fmla="*/ 2828172 w 12192000"/>
              <a:gd name="connsiteY74" fmla="*/ 682630 h 6857999"/>
              <a:gd name="connsiteX75" fmla="*/ 2942175 w 12192000"/>
              <a:gd name="connsiteY75" fmla="*/ 806281 h 6857999"/>
              <a:gd name="connsiteX76" fmla="*/ 3018174 w 12192000"/>
              <a:gd name="connsiteY76" fmla="*/ 817743 h 6857999"/>
              <a:gd name="connsiteX77" fmla="*/ 3061604 w 12192000"/>
              <a:gd name="connsiteY77" fmla="*/ 852728 h 6857999"/>
              <a:gd name="connsiteX78" fmla="*/ 3000079 w 12192000"/>
              <a:gd name="connsiteY78" fmla="*/ 887712 h 6857999"/>
              <a:gd name="connsiteX79" fmla="*/ 2937348 w 12192000"/>
              <a:gd name="connsiteY79" fmla="*/ 845489 h 6857999"/>
              <a:gd name="connsiteX80" fmla="*/ 2937348 w 12192000"/>
              <a:gd name="connsiteY80" fmla="*/ 829203 h 6857999"/>
              <a:gd name="connsiteX81" fmla="*/ 2825761 w 12192000"/>
              <a:gd name="connsiteY81" fmla="*/ 829203 h 6857999"/>
              <a:gd name="connsiteX82" fmla="*/ 2825761 w 12192000"/>
              <a:gd name="connsiteY82" fmla="*/ 847901 h 6857999"/>
              <a:gd name="connsiteX83" fmla="*/ 3000079 w 12192000"/>
              <a:gd name="connsiteY83" fmla="*/ 981808 h 6857999"/>
              <a:gd name="connsiteX84" fmla="*/ 3172012 w 12192000"/>
              <a:gd name="connsiteY84" fmla="*/ 874148 h 6857999"/>
              <a:gd name="connsiteX85" fmla="*/ 3175000 w 12192000"/>
              <a:gd name="connsiteY85" fmla="*/ 843076 h 6857999"/>
              <a:gd name="connsiteX86" fmla="*/ 3172125 w 12192000"/>
              <a:gd name="connsiteY86" fmla="*/ 811710 h 6857999"/>
              <a:gd name="connsiteX87" fmla="*/ 3057985 w 12192000"/>
              <a:gd name="connsiteY87" fmla="*/ 718220 h 6857999"/>
              <a:gd name="connsiteX88" fmla="*/ 2982586 w 12192000"/>
              <a:gd name="connsiteY88" fmla="*/ 706758 h 6857999"/>
              <a:gd name="connsiteX89" fmla="*/ 2941572 w 12192000"/>
              <a:gd name="connsiteY89" fmla="*/ 672981 h 6857999"/>
              <a:gd name="connsiteX90" fmla="*/ 3000079 w 12192000"/>
              <a:gd name="connsiteY90" fmla="*/ 639203 h 6857999"/>
              <a:gd name="connsiteX91" fmla="*/ 3058587 w 12192000"/>
              <a:gd name="connsiteY91" fmla="*/ 680219 h 6857999"/>
              <a:gd name="connsiteX92" fmla="*/ 3058587 w 12192000"/>
              <a:gd name="connsiteY92" fmla="*/ 694092 h 6857999"/>
              <a:gd name="connsiteX93" fmla="*/ 3170176 w 12192000"/>
              <a:gd name="connsiteY93" fmla="*/ 694092 h 6857999"/>
              <a:gd name="connsiteX94" fmla="*/ 3170176 w 12192000"/>
              <a:gd name="connsiteY94" fmla="*/ 677806 h 6857999"/>
              <a:gd name="connsiteX95" fmla="*/ 3000079 w 12192000"/>
              <a:gd name="connsiteY95" fmla="*/ 545106 h 6857999"/>
              <a:gd name="connsiteX96" fmla="*/ 0 w 12192000"/>
              <a:gd name="connsiteY96" fmla="*/ 0 h 6857999"/>
              <a:gd name="connsiteX97" fmla="*/ 12192000 w 12192000"/>
              <a:gd name="connsiteY97" fmla="*/ 0 h 6857999"/>
              <a:gd name="connsiteX98" fmla="*/ 12192000 w 12192000"/>
              <a:gd name="connsiteY98" fmla="*/ 6857999 h 6857999"/>
              <a:gd name="connsiteX99" fmla="*/ 0 w 12192000"/>
              <a:gd name="connsiteY9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2192000" h="6857999">
                <a:moveTo>
                  <a:pt x="2041649" y="647043"/>
                </a:moveTo>
                <a:lnTo>
                  <a:pt x="2097141" y="647043"/>
                </a:lnTo>
                <a:cubicBezTo>
                  <a:pt x="2156253" y="647043"/>
                  <a:pt x="2185808" y="676600"/>
                  <a:pt x="2185808" y="735711"/>
                </a:cubicBezTo>
                <a:lnTo>
                  <a:pt x="2185808" y="791202"/>
                </a:lnTo>
                <a:cubicBezTo>
                  <a:pt x="2185808" y="849711"/>
                  <a:pt x="2156253" y="879871"/>
                  <a:pt x="2097141" y="879871"/>
                </a:cubicBezTo>
                <a:lnTo>
                  <a:pt x="2041649" y="879871"/>
                </a:lnTo>
                <a:close/>
                <a:moveTo>
                  <a:pt x="1685779" y="638600"/>
                </a:moveTo>
                <a:cubicBezTo>
                  <a:pt x="1737050" y="638600"/>
                  <a:pt x="1768415" y="667552"/>
                  <a:pt x="1768415" y="715201"/>
                </a:cubicBezTo>
                <a:lnTo>
                  <a:pt x="1768415" y="811711"/>
                </a:lnTo>
                <a:cubicBezTo>
                  <a:pt x="1768415" y="858758"/>
                  <a:pt x="1737048" y="888315"/>
                  <a:pt x="1685779" y="888315"/>
                </a:cubicBezTo>
                <a:cubicBezTo>
                  <a:pt x="1634510" y="888315"/>
                  <a:pt x="1603145" y="858758"/>
                  <a:pt x="1603145" y="811711"/>
                </a:cubicBezTo>
                <a:lnTo>
                  <a:pt x="1603145" y="715201"/>
                </a:lnTo>
                <a:cubicBezTo>
                  <a:pt x="1603145" y="667552"/>
                  <a:pt x="1634510" y="638600"/>
                  <a:pt x="1685779" y="638600"/>
                </a:cubicBezTo>
                <a:close/>
                <a:moveTo>
                  <a:pt x="1248481" y="638600"/>
                </a:moveTo>
                <a:cubicBezTo>
                  <a:pt x="1299752" y="638600"/>
                  <a:pt x="1331117" y="667552"/>
                  <a:pt x="1331117" y="715201"/>
                </a:cubicBezTo>
                <a:lnTo>
                  <a:pt x="1331117" y="811711"/>
                </a:lnTo>
                <a:cubicBezTo>
                  <a:pt x="1331117" y="858758"/>
                  <a:pt x="1299749" y="888315"/>
                  <a:pt x="1248481" y="888315"/>
                </a:cubicBezTo>
                <a:cubicBezTo>
                  <a:pt x="1197212" y="888315"/>
                  <a:pt x="1165846" y="858758"/>
                  <a:pt x="1165846" y="811711"/>
                </a:cubicBezTo>
                <a:lnTo>
                  <a:pt x="1165846" y="715201"/>
                </a:lnTo>
                <a:cubicBezTo>
                  <a:pt x="1165846" y="667552"/>
                  <a:pt x="1197212" y="638600"/>
                  <a:pt x="1248481" y="638600"/>
                </a:cubicBezTo>
                <a:close/>
                <a:moveTo>
                  <a:pt x="1927044" y="552346"/>
                </a:moveTo>
                <a:lnTo>
                  <a:pt x="1927044" y="974570"/>
                </a:lnTo>
                <a:lnTo>
                  <a:pt x="2097141" y="974570"/>
                </a:lnTo>
                <a:cubicBezTo>
                  <a:pt x="2226825" y="974570"/>
                  <a:pt x="2301618" y="906409"/>
                  <a:pt x="2301618" y="789394"/>
                </a:cubicBezTo>
                <a:lnTo>
                  <a:pt x="2301618" y="737520"/>
                </a:lnTo>
                <a:cubicBezTo>
                  <a:pt x="2301618" y="620504"/>
                  <a:pt x="2226825" y="552346"/>
                  <a:pt x="2097141" y="552346"/>
                </a:cubicBezTo>
                <a:close/>
                <a:moveTo>
                  <a:pt x="2266624" y="552345"/>
                </a:moveTo>
                <a:lnTo>
                  <a:pt x="2420435" y="788790"/>
                </a:lnTo>
                <a:lnTo>
                  <a:pt x="2420435" y="974569"/>
                </a:lnTo>
                <a:lnTo>
                  <a:pt x="2529007" y="974569"/>
                </a:lnTo>
                <a:lnTo>
                  <a:pt x="2529007" y="788790"/>
                </a:lnTo>
                <a:lnTo>
                  <a:pt x="2682817" y="552345"/>
                </a:lnTo>
                <a:lnTo>
                  <a:pt x="2558564" y="552345"/>
                </a:lnTo>
                <a:lnTo>
                  <a:pt x="2477738" y="685042"/>
                </a:lnTo>
                <a:lnTo>
                  <a:pt x="2396307" y="552345"/>
                </a:lnTo>
                <a:close/>
                <a:moveTo>
                  <a:pt x="2694276" y="552345"/>
                </a:moveTo>
                <a:lnTo>
                  <a:pt x="2694276" y="666947"/>
                </a:lnTo>
                <a:lnTo>
                  <a:pt x="2743134" y="666947"/>
                </a:lnTo>
                <a:lnTo>
                  <a:pt x="2710563" y="756821"/>
                </a:lnTo>
                <a:lnTo>
                  <a:pt x="2735293" y="756821"/>
                </a:lnTo>
                <a:lnTo>
                  <a:pt x="2808881" y="657901"/>
                </a:lnTo>
                <a:lnTo>
                  <a:pt x="2808881" y="552345"/>
                </a:lnTo>
                <a:close/>
                <a:moveTo>
                  <a:pt x="539750" y="552345"/>
                </a:moveTo>
                <a:lnTo>
                  <a:pt x="539750" y="974568"/>
                </a:lnTo>
                <a:lnTo>
                  <a:pt x="645307" y="974568"/>
                </a:lnTo>
                <a:lnTo>
                  <a:pt x="645307" y="700726"/>
                </a:lnTo>
                <a:lnTo>
                  <a:pt x="660385" y="763457"/>
                </a:lnTo>
                <a:lnTo>
                  <a:pt x="716483" y="974568"/>
                </a:lnTo>
                <a:lnTo>
                  <a:pt x="827466" y="974568"/>
                </a:lnTo>
                <a:lnTo>
                  <a:pt x="883562" y="763457"/>
                </a:lnTo>
                <a:lnTo>
                  <a:pt x="898643" y="700726"/>
                </a:lnTo>
                <a:lnTo>
                  <a:pt x="898643" y="974568"/>
                </a:lnTo>
                <a:lnTo>
                  <a:pt x="1006610" y="974568"/>
                </a:lnTo>
                <a:lnTo>
                  <a:pt x="1006610" y="552345"/>
                </a:lnTo>
                <a:lnTo>
                  <a:pt x="838323" y="552345"/>
                </a:lnTo>
                <a:lnTo>
                  <a:pt x="785847" y="769489"/>
                </a:lnTo>
                <a:lnTo>
                  <a:pt x="773181" y="829806"/>
                </a:lnTo>
                <a:lnTo>
                  <a:pt x="760513" y="769489"/>
                </a:lnTo>
                <a:lnTo>
                  <a:pt x="708037" y="552345"/>
                </a:lnTo>
                <a:close/>
                <a:moveTo>
                  <a:pt x="1685779" y="545106"/>
                </a:moveTo>
                <a:cubicBezTo>
                  <a:pt x="1561525" y="545106"/>
                  <a:pt x="1487334" y="612662"/>
                  <a:pt x="1487334" y="725456"/>
                </a:cubicBezTo>
                <a:lnTo>
                  <a:pt x="1487334" y="801457"/>
                </a:lnTo>
                <a:cubicBezTo>
                  <a:pt x="1487334" y="914854"/>
                  <a:pt x="1560922" y="981806"/>
                  <a:pt x="1685779" y="981806"/>
                </a:cubicBezTo>
                <a:cubicBezTo>
                  <a:pt x="1810035" y="981806"/>
                  <a:pt x="1884225" y="914251"/>
                  <a:pt x="1884225" y="801457"/>
                </a:cubicBezTo>
                <a:lnTo>
                  <a:pt x="1884225" y="725456"/>
                </a:lnTo>
                <a:cubicBezTo>
                  <a:pt x="1884225" y="612059"/>
                  <a:pt x="1810637" y="545106"/>
                  <a:pt x="1685779" y="545106"/>
                </a:cubicBezTo>
                <a:close/>
                <a:moveTo>
                  <a:pt x="1248481" y="545106"/>
                </a:moveTo>
                <a:cubicBezTo>
                  <a:pt x="1124227" y="545106"/>
                  <a:pt x="1050036" y="612662"/>
                  <a:pt x="1050036" y="725456"/>
                </a:cubicBezTo>
                <a:lnTo>
                  <a:pt x="1050036" y="801457"/>
                </a:lnTo>
                <a:cubicBezTo>
                  <a:pt x="1050036" y="914854"/>
                  <a:pt x="1123624" y="981806"/>
                  <a:pt x="1248481" y="981806"/>
                </a:cubicBezTo>
                <a:cubicBezTo>
                  <a:pt x="1372737" y="981806"/>
                  <a:pt x="1446927" y="914251"/>
                  <a:pt x="1446927" y="801457"/>
                </a:cubicBezTo>
                <a:lnTo>
                  <a:pt x="1446927" y="725456"/>
                </a:lnTo>
                <a:cubicBezTo>
                  <a:pt x="1446927" y="612059"/>
                  <a:pt x="1373339" y="545106"/>
                  <a:pt x="1248481" y="545106"/>
                </a:cubicBezTo>
                <a:close/>
                <a:moveTo>
                  <a:pt x="3000079" y="545106"/>
                </a:moveTo>
                <a:cubicBezTo>
                  <a:pt x="2891506" y="545106"/>
                  <a:pt x="2828172" y="595774"/>
                  <a:pt x="2828172" y="682630"/>
                </a:cubicBezTo>
                <a:cubicBezTo>
                  <a:pt x="2828172" y="773710"/>
                  <a:pt x="2892714" y="799045"/>
                  <a:pt x="2942175" y="806281"/>
                </a:cubicBezTo>
                <a:lnTo>
                  <a:pt x="3018174" y="817743"/>
                </a:lnTo>
                <a:cubicBezTo>
                  <a:pt x="3044112" y="821362"/>
                  <a:pt x="3061604" y="826790"/>
                  <a:pt x="3061604" y="852728"/>
                </a:cubicBezTo>
                <a:cubicBezTo>
                  <a:pt x="3061604" y="875647"/>
                  <a:pt x="3040492" y="887712"/>
                  <a:pt x="3000079" y="887712"/>
                </a:cubicBezTo>
                <a:cubicBezTo>
                  <a:pt x="2956048" y="887712"/>
                  <a:pt x="2937348" y="875044"/>
                  <a:pt x="2937348" y="845489"/>
                </a:cubicBezTo>
                <a:lnTo>
                  <a:pt x="2937348" y="829203"/>
                </a:lnTo>
                <a:lnTo>
                  <a:pt x="2825761" y="829203"/>
                </a:lnTo>
                <a:lnTo>
                  <a:pt x="2825761" y="847901"/>
                </a:lnTo>
                <a:cubicBezTo>
                  <a:pt x="2825761" y="931743"/>
                  <a:pt x="2890301" y="981808"/>
                  <a:pt x="3000079" y="981808"/>
                </a:cubicBezTo>
                <a:cubicBezTo>
                  <a:pt x="3096664" y="981808"/>
                  <a:pt x="3158149" y="942554"/>
                  <a:pt x="3172012" y="874148"/>
                </a:cubicBezTo>
                <a:lnTo>
                  <a:pt x="3175000" y="843076"/>
                </a:lnTo>
                <a:lnTo>
                  <a:pt x="3172125" y="811710"/>
                </a:lnTo>
                <a:cubicBezTo>
                  <a:pt x="3159054" y="745334"/>
                  <a:pt x="3103902" y="725081"/>
                  <a:pt x="3057985" y="718220"/>
                </a:cubicBezTo>
                <a:lnTo>
                  <a:pt x="2982586" y="706758"/>
                </a:lnTo>
                <a:cubicBezTo>
                  <a:pt x="2958461" y="703139"/>
                  <a:pt x="2941572" y="697711"/>
                  <a:pt x="2941572" y="672981"/>
                </a:cubicBezTo>
                <a:cubicBezTo>
                  <a:pt x="2941572" y="650662"/>
                  <a:pt x="2961475" y="639203"/>
                  <a:pt x="3000079" y="639203"/>
                </a:cubicBezTo>
                <a:cubicBezTo>
                  <a:pt x="3041095" y="639203"/>
                  <a:pt x="3058587" y="651265"/>
                  <a:pt x="3058587" y="680219"/>
                </a:cubicBezTo>
                <a:lnTo>
                  <a:pt x="3058587" y="694092"/>
                </a:lnTo>
                <a:lnTo>
                  <a:pt x="3170176" y="694092"/>
                </a:lnTo>
                <a:lnTo>
                  <a:pt x="3170176" y="677806"/>
                </a:lnTo>
                <a:cubicBezTo>
                  <a:pt x="3170176" y="594567"/>
                  <a:pt x="3106842" y="545106"/>
                  <a:pt x="3000079" y="545106"/>
                </a:cubicBezTo>
                <a:close/>
                <a:moveTo>
                  <a:pt x="0" y="0"/>
                </a:moveTo>
                <a:lnTo>
                  <a:pt x="12192000" y="0"/>
                </a:lnTo>
                <a:lnTo>
                  <a:pt x="12192000" y="6857999"/>
                </a:lnTo>
                <a:lnTo>
                  <a:pt x="0" y="6857999"/>
                </a:lnTo>
                <a:close/>
              </a:path>
            </a:pathLst>
          </a:custGeom>
          <a:solidFill>
            <a:srgbClr val="F0F0F1"/>
          </a:solidFill>
        </p:spPr>
        <p:txBody>
          <a:bodyPr wrap="square" rIns="548640" anchor="ctr">
            <a:noAutofit/>
          </a:bodyPr>
          <a:lstStyle>
            <a:lvl1pPr algn="r">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bg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6FA1FE30-4DE2-0D36-81F6-894372591DE3}"/>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bg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a:t>Title Department</a:t>
            </a:r>
          </a:p>
        </p:txBody>
      </p:sp>
      <p:sp>
        <p:nvSpPr>
          <p:cNvPr id="3" name="Date Placeholder 3">
            <a:extLst>
              <a:ext uri="{FF2B5EF4-FFF2-40B4-BE49-F238E27FC236}">
                <a16:creationId xmlns:a16="http://schemas.microsoft.com/office/drawing/2014/main" id="{6DC47A95-CCFB-A6E7-23DB-287FFF642D6A}"/>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bg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a:p>
        </p:txBody>
      </p:sp>
      <p:sp>
        <p:nvSpPr>
          <p:cNvPr id="6" name="Text Placeholder 8">
            <a:extLst>
              <a:ext uri="{FF2B5EF4-FFF2-40B4-BE49-F238E27FC236}">
                <a16:creationId xmlns:a16="http://schemas.microsoft.com/office/drawing/2014/main" id="{A16C230C-5691-F970-ED78-91F42403D1D0}"/>
              </a:ext>
            </a:extLst>
          </p:cNvPr>
          <p:cNvSpPr>
            <a:spLocks noGrp="1"/>
          </p:cNvSpPr>
          <p:nvPr>
            <p:ph type="body" sz="quarter" idx="14" hasCustomPrompt="1"/>
          </p:nvPr>
        </p:nvSpPr>
        <p:spPr>
          <a:xfrm>
            <a:off x="6194424" y="696913"/>
            <a:ext cx="5438779" cy="430212"/>
          </a:xfrm>
        </p:spPr>
        <p:txBody>
          <a:bodyPr tIns="91440">
            <a:noAutofit/>
          </a:bodyPr>
          <a:lstStyle>
            <a:lvl1pPr marL="0" indent="0" algn="r">
              <a:buFont typeface="Arial" panose="020B0604020202020204" pitchFamily="34" charset="0"/>
              <a:buNone/>
              <a:defRPr sz="1600" b="1">
                <a:solidFill>
                  <a:schemeClr val="bg1"/>
                </a:solidFill>
              </a:defRPr>
            </a:lvl1pPr>
            <a:lvl2pPr marL="0" indent="0" algn="r">
              <a:buNone/>
              <a:defRPr sz="1600" b="1">
                <a:solidFill>
                  <a:schemeClr val="tx1"/>
                </a:solidFill>
              </a:defRPr>
            </a:lvl2pPr>
            <a:lvl3pPr marL="0" indent="0" algn="r">
              <a:buNone/>
              <a:defRPr sz="1600" b="1">
                <a:solidFill>
                  <a:schemeClr val="tx1"/>
                </a:solidFill>
              </a:defRPr>
            </a:lvl3pPr>
            <a:lvl4pPr marL="0" indent="0" algn="r">
              <a:buNone/>
              <a:defRPr sz="1600" b="1">
                <a:solidFill>
                  <a:schemeClr val="tx1"/>
                </a:solidFill>
              </a:defRPr>
            </a:lvl4pPr>
            <a:lvl5pPr marL="0" indent="0" algn="r">
              <a:buFont typeface="Arial" panose="020B0604020202020204" pitchFamily="34" charset="0"/>
              <a:buNone/>
              <a:defRPr sz="1600" b="1">
                <a:solidFill>
                  <a:schemeClr val="tx1"/>
                </a:solidFill>
              </a:defRPr>
            </a:lvl5pPr>
            <a:lvl6pPr marL="0" indent="0" algn="r">
              <a:buNone/>
              <a:defRPr sz="1600" b="1">
                <a:solidFill>
                  <a:schemeClr val="tx1"/>
                </a:solidFill>
              </a:defRPr>
            </a:lvl6pPr>
            <a:lvl7pPr marL="0" indent="0" algn="r">
              <a:buNone/>
              <a:defRPr sz="1600" b="1">
                <a:solidFill>
                  <a:schemeClr val="tx1"/>
                </a:solidFill>
              </a:defRPr>
            </a:lvl7pPr>
            <a:lvl8pPr marL="0" indent="0" algn="r">
              <a:buNone/>
              <a:defRPr sz="1600" b="1">
                <a:solidFill>
                  <a:schemeClr val="tx1"/>
                </a:solidFill>
              </a:defRPr>
            </a:lvl8pPr>
            <a:lvl9pPr marL="0" indent="0" algn="r">
              <a:buNone/>
              <a:defRPr sz="1600" b="1">
                <a:solidFill>
                  <a:schemeClr val="tx1"/>
                </a:solidFill>
              </a:defRPr>
            </a:lvl9pPr>
          </a:lstStyle>
          <a:p>
            <a:pPr lvl="0"/>
            <a:r>
              <a:rPr lang="en-US"/>
              <a:t>Division / Geography</a:t>
            </a:r>
          </a:p>
        </p:txBody>
      </p:sp>
      <p:sp>
        <p:nvSpPr>
          <p:cNvPr id="11" name="Text Placeholder 12">
            <a:extLst>
              <a:ext uri="{FF2B5EF4-FFF2-40B4-BE49-F238E27FC236}">
                <a16:creationId xmlns:a16="http://schemas.microsoft.com/office/drawing/2014/main" id="{3C21ED02-4A33-6EFD-6724-30A8642C13A3}"/>
              </a:ext>
            </a:extLst>
          </p:cNvPr>
          <p:cNvSpPr>
            <a:spLocks noGrp="1"/>
          </p:cNvSpPr>
          <p:nvPr>
            <p:ph type="body" sz="quarter" idx="99" hasCustomPrompt="1"/>
          </p:nvPr>
        </p:nvSpPr>
        <p:spPr>
          <a:xfrm>
            <a:off x="539750" y="6311900"/>
            <a:ext cx="2619375" cy="269875"/>
          </a:xfrm>
        </p:spPr>
        <p:txBody>
          <a:bodyPr anchor="b">
            <a:noAutofit/>
          </a:bodyPr>
          <a:lstStyle>
            <a:lvl1pPr>
              <a:defRPr sz="1000" b="0">
                <a:solidFill>
                  <a:schemeClr val="bg1"/>
                </a:solidFill>
              </a:defRPr>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Single presenter</a:t>
            </a:r>
          </a:p>
        </p:txBody>
      </p:sp>
      <p:sp>
        <p:nvSpPr>
          <p:cNvPr id="12" name="Text Placeholder 15">
            <a:extLst>
              <a:ext uri="{FF2B5EF4-FFF2-40B4-BE49-F238E27FC236}">
                <a16:creationId xmlns:a16="http://schemas.microsoft.com/office/drawing/2014/main" id="{DDFCCCE6-1080-7167-2C83-D3BE43A6E107}"/>
              </a:ext>
            </a:extLst>
          </p:cNvPr>
          <p:cNvSpPr>
            <a:spLocks noGrp="1"/>
          </p:cNvSpPr>
          <p:nvPr>
            <p:ph type="body" sz="quarter" idx="100" hasCustomPrompt="1"/>
          </p:nvPr>
        </p:nvSpPr>
        <p:spPr>
          <a:xfrm>
            <a:off x="546099" y="3014450"/>
            <a:ext cx="2615184" cy="281478"/>
          </a:xfrm>
        </p:spPr>
        <p:txBody>
          <a:bodyPr>
            <a:noAutofit/>
          </a:bodyPr>
          <a:lstStyle>
            <a:lvl1pPr>
              <a:defRPr sz="1000">
                <a:solidFill>
                  <a:schemeClr val="bg1"/>
                </a:solidFill>
              </a:defRPr>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1</a:t>
            </a:r>
          </a:p>
        </p:txBody>
      </p:sp>
      <p:sp>
        <p:nvSpPr>
          <p:cNvPr id="13" name="Text Placeholder 17">
            <a:extLst>
              <a:ext uri="{FF2B5EF4-FFF2-40B4-BE49-F238E27FC236}">
                <a16:creationId xmlns:a16="http://schemas.microsoft.com/office/drawing/2014/main" id="{4E920023-5558-3759-D0F7-D4E02260898A}"/>
              </a:ext>
            </a:extLst>
          </p:cNvPr>
          <p:cNvSpPr>
            <a:spLocks noGrp="1"/>
          </p:cNvSpPr>
          <p:nvPr>
            <p:ph type="body" sz="quarter" idx="101" hasCustomPrompt="1"/>
          </p:nvPr>
        </p:nvSpPr>
        <p:spPr>
          <a:xfrm>
            <a:off x="3386138" y="3009900"/>
            <a:ext cx="2615184" cy="286028"/>
          </a:xfrm>
        </p:spPr>
        <p:txBody>
          <a:bodyPr>
            <a:noAutofit/>
          </a:bodyPr>
          <a:lstStyle>
            <a:lvl1pPr>
              <a:defRPr sz="1000">
                <a:solidFill>
                  <a:schemeClr val="bg1"/>
                </a:solidFill>
              </a:defRPr>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2</a:t>
            </a:r>
          </a:p>
        </p:txBody>
      </p:sp>
      <p:sp>
        <p:nvSpPr>
          <p:cNvPr id="14" name="Text Placeholder 19">
            <a:extLst>
              <a:ext uri="{FF2B5EF4-FFF2-40B4-BE49-F238E27FC236}">
                <a16:creationId xmlns:a16="http://schemas.microsoft.com/office/drawing/2014/main" id="{6463DDA5-4241-B62D-0CE3-D5CF7DDC78DE}"/>
              </a:ext>
            </a:extLst>
          </p:cNvPr>
          <p:cNvSpPr>
            <a:spLocks noGrp="1"/>
          </p:cNvSpPr>
          <p:nvPr>
            <p:ph type="body" sz="quarter" idx="102" hasCustomPrompt="1"/>
          </p:nvPr>
        </p:nvSpPr>
        <p:spPr>
          <a:xfrm>
            <a:off x="6194425" y="3009900"/>
            <a:ext cx="2615184" cy="286028"/>
          </a:xfrm>
        </p:spPr>
        <p:txBody>
          <a:bodyPr>
            <a:normAutofit/>
          </a:bodyPr>
          <a:lstStyle>
            <a:lvl1pPr>
              <a:defRPr sz="1000">
                <a:solidFill>
                  <a:schemeClr val="bg1"/>
                </a:solidFill>
              </a:defRPr>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3</a:t>
            </a:r>
          </a:p>
        </p:txBody>
      </p:sp>
    </p:spTree>
    <p:extLst>
      <p:ext uri="{BB962C8B-B14F-4D97-AF65-F5344CB8AC3E}">
        <p14:creationId xmlns:p14="http://schemas.microsoft.com/office/powerpoint/2010/main" val="501217140"/>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ynamic Slices 2 / Light - Subhe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4E9E3F-0E54-D2AC-2C3B-B2AD042CCF2F}"/>
              </a:ext>
            </a:extLst>
          </p:cNvPr>
          <p:cNvSpPr/>
          <p:nvPr userDrawn="1"/>
        </p:nvSpPr>
        <p:spPr>
          <a:xfrm>
            <a:off x="8125764" y="1566863"/>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6096000" y="0"/>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a:t>Dynamic slice image</a:t>
            </a:r>
            <a:br>
              <a:rPr lang="en-US"/>
            </a:br>
            <a:r>
              <a:rPr lang="en-US"/>
              <a:t>or color fill</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a:xfrm>
            <a:off x="4773613" y="6311900"/>
            <a:ext cx="3236581" cy="269875"/>
          </a:xfrm>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a:p>
        </p:txBody>
      </p:sp>
      <p:sp>
        <p:nvSpPr>
          <p:cNvPr id="12" name="Title 11">
            <a:extLst>
              <a:ext uri="{FF2B5EF4-FFF2-40B4-BE49-F238E27FC236}">
                <a16:creationId xmlns:a16="http://schemas.microsoft.com/office/drawing/2014/main" id="{B6A2B7E6-3059-8E4F-3CF4-F1E41E44420F}"/>
              </a:ext>
            </a:extLst>
          </p:cNvPr>
          <p:cNvSpPr>
            <a:spLocks noGrp="1"/>
          </p:cNvSpPr>
          <p:nvPr>
            <p:ph type="title"/>
          </p:nvPr>
        </p:nvSpPr>
        <p:spPr>
          <a:xfrm>
            <a:off x="546100" y="552450"/>
            <a:ext cx="5441473" cy="434975"/>
          </a:xfrm>
        </p:spPr>
        <p:txBody>
          <a:bodyPr/>
          <a:lstStyle>
            <a:lvl1pPr>
              <a:defRPr>
                <a:solidFill>
                  <a:schemeClr val="tx2"/>
                </a:solidFill>
              </a:defRPr>
            </a:lvl1pPr>
          </a:lstStyle>
          <a:p>
            <a:r>
              <a:rPr lang="en-US"/>
              <a:t>Click to edit Master title style</a:t>
            </a:r>
          </a:p>
        </p:txBody>
      </p:sp>
      <p:sp>
        <p:nvSpPr>
          <p:cNvPr id="3" name="Freeform 5">
            <a:extLst>
              <a:ext uri="{FF2B5EF4-FFF2-40B4-BE49-F238E27FC236}">
                <a16:creationId xmlns:a16="http://schemas.microsoft.com/office/drawing/2014/main" id="{51A2B53C-6D02-BDF9-985B-07222E28EC1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8" name="Text Placeholder 11">
            <a:extLst>
              <a:ext uri="{FF2B5EF4-FFF2-40B4-BE49-F238E27FC236}">
                <a16:creationId xmlns:a16="http://schemas.microsoft.com/office/drawing/2014/main" id="{9D388E5C-FB1D-8ADE-23C8-8F02759F89BF}"/>
              </a:ext>
            </a:extLst>
          </p:cNvPr>
          <p:cNvSpPr>
            <a:spLocks noGrp="1"/>
          </p:cNvSpPr>
          <p:nvPr>
            <p:ph type="body" sz="quarter" idx="23"/>
          </p:nvPr>
        </p:nvSpPr>
        <p:spPr>
          <a:xfrm>
            <a:off x="546100" y="1127125"/>
            <a:ext cx="5445125" cy="29260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9" name="Text Placeholder 13">
            <a:extLst>
              <a:ext uri="{FF2B5EF4-FFF2-40B4-BE49-F238E27FC236}">
                <a16:creationId xmlns:a16="http://schemas.microsoft.com/office/drawing/2014/main" id="{912FB487-0A83-3038-FA1F-1E425681D205}"/>
              </a:ext>
            </a:extLst>
          </p:cNvPr>
          <p:cNvSpPr>
            <a:spLocks noGrp="1"/>
          </p:cNvSpPr>
          <p:nvPr>
            <p:ph type="body" sz="quarter" idx="24"/>
          </p:nvPr>
        </p:nvSpPr>
        <p:spPr>
          <a:xfrm>
            <a:off x="546100" y="6019801"/>
            <a:ext cx="6855345"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0" name="Content Placeholder 29">
            <a:extLst>
              <a:ext uri="{FF2B5EF4-FFF2-40B4-BE49-F238E27FC236}">
                <a16:creationId xmlns:a16="http://schemas.microsoft.com/office/drawing/2014/main" id="{58C0D593-9DC8-91DA-877C-F657119FC2AA}"/>
              </a:ext>
            </a:extLst>
          </p:cNvPr>
          <p:cNvSpPr>
            <a:spLocks noGrp="1"/>
          </p:cNvSpPr>
          <p:nvPr>
            <p:ph sz="quarter" idx="27"/>
          </p:nvPr>
        </p:nvSpPr>
        <p:spPr>
          <a:xfrm>
            <a:off x="550069" y="2425700"/>
            <a:ext cx="6847681"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3">
            <a:extLst>
              <a:ext uri="{FF2B5EF4-FFF2-40B4-BE49-F238E27FC236}">
                <a16:creationId xmlns:a16="http://schemas.microsoft.com/office/drawing/2014/main" id="{F724E384-38F7-2332-6CDE-587ABAE34345}"/>
              </a:ext>
            </a:extLst>
          </p:cNvPr>
          <p:cNvSpPr>
            <a:spLocks noGrp="1"/>
          </p:cNvSpPr>
          <p:nvPr>
            <p:ph type="body" sz="quarter" idx="29"/>
          </p:nvPr>
        </p:nvSpPr>
        <p:spPr>
          <a:xfrm>
            <a:off x="546100" y="1849437"/>
            <a:ext cx="6851650"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2" name="Picture Placeholder 9">
            <a:extLst>
              <a:ext uri="{FF2B5EF4-FFF2-40B4-BE49-F238E27FC236}">
                <a16:creationId xmlns:a16="http://schemas.microsoft.com/office/drawing/2014/main" id="{4EB62E2F-2E37-C08A-71AA-5EDB5BF3A79E}"/>
              </a:ext>
            </a:extLst>
          </p:cNvPr>
          <p:cNvSpPr>
            <a:spLocks noGrp="1"/>
          </p:cNvSpPr>
          <p:nvPr>
            <p:ph type="pic" sz="quarter" idx="14" hasCustomPrompt="1"/>
          </p:nvPr>
        </p:nvSpPr>
        <p:spPr>
          <a:xfrm>
            <a:off x="8125765" y="1566862"/>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a:t>Use this box for the following:</a:t>
            </a:r>
          </a:p>
          <a:p>
            <a:pPr lvl="8"/>
            <a:r>
              <a:rPr lang="en-US"/>
              <a:t>Dynamic slice image</a:t>
            </a:r>
          </a:p>
          <a:p>
            <a:pPr lvl="8"/>
            <a:r>
              <a:rPr lang="en-US"/>
              <a:t>Quote, List level 1</a:t>
            </a:r>
            <a:br>
              <a:rPr lang="en-US"/>
            </a:br>
            <a:r>
              <a:rPr lang="en-US"/>
              <a:t>(Gray Moody’s Blue or Bright blue/white</a:t>
            </a:r>
          </a:p>
          <a:p>
            <a:pPr lvl="0"/>
            <a:r>
              <a:rPr lang="en-US"/>
              <a:t>First level</a:t>
            </a:r>
          </a:p>
        </p:txBody>
      </p:sp>
    </p:spTree>
    <p:extLst>
      <p:ext uri="{BB962C8B-B14F-4D97-AF65-F5344CB8AC3E}">
        <p14:creationId xmlns:p14="http://schemas.microsoft.com/office/powerpoint/2010/main" val="898988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ynamic Slices 2 / Dark">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308A00-4938-A4F1-3780-B52C6BA58AC5}"/>
              </a:ext>
            </a:extLst>
          </p:cNvPr>
          <p:cNvSpPr/>
          <p:nvPr userDrawn="1"/>
        </p:nvSpPr>
        <p:spPr>
          <a:xfrm>
            <a:off x="8125764" y="1566863"/>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a16="http://schemas.microsoft.com/office/drawing/2014/main" id="{A5C25FA9-2DC2-B06B-E7AA-31258B974C05}"/>
              </a:ext>
            </a:extLst>
          </p:cNvPr>
          <p:cNvSpPr>
            <a:spLocks noGrp="1"/>
          </p:cNvSpPr>
          <p:nvPr>
            <p:ph type="pic" sz="quarter" idx="14" hasCustomPrompt="1"/>
          </p:nvPr>
        </p:nvSpPr>
        <p:spPr>
          <a:xfrm>
            <a:off x="8125765" y="1566862"/>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a:t>Use this box for the following:</a:t>
            </a:r>
          </a:p>
          <a:p>
            <a:pPr lvl="8"/>
            <a:r>
              <a:rPr lang="en-US"/>
              <a:t>Dynamic slice image</a:t>
            </a:r>
          </a:p>
          <a:p>
            <a:pPr lvl="8"/>
            <a:r>
              <a:rPr lang="en-US"/>
              <a:t>Quote, List level 1</a:t>
            </a:r>
            <a:br>
              <a:rPr lang="en-US"/>
            </a:br>
            <a:r>
              <a:rPr lang="en-US"/>
              <a:t>(Gray Moody’s Blue or Bright blue/white</a:t>
            </a:r>
          </a:p>
          <a:p>
            <a:pPr lvl="0"/>
            <a:r>
              <a:rPr lang="en-US"/>
              <a:t>First level</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a:xfrm>
            <a:off x="4773613" y="6311900"/>
            <a:ext cx="3236581" cy="269875"/>
          </a:xfrm>
        </p:spPr>
        <p:txBody>
          <a:bodyPr/>
          <a:lstStyle>
            <a:lvl1pPr>
              <a:defRPr>
                <a:solidFill>
                  <a:schemeClr val="bg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5" name="Title 4">
            <a:extLst>
              <a:ext uri="{FF2B5EF4-FFF2-40B4-BE49-F238E27FC236}">
                <a16:creationId xmlns:a16="http://schemas.microsoft.com/office/drawing/2014/main" id="{239C2D3C-EE71-F9D5-90F0-145F2DCE4065}"/>
              </a:ext>
            </a:extLst>
          </p:cNvPr>
          <p:cNvSpPr>
            <a:spLocks noGrp="1"/>
          </p:cNvSpPr>
          <p:nvPr>
            <p:ph type="title"/>
          </p:nvPr>
        </p:nvSpPr>
        <p:spPr>
          <a:xfrm>
            <a:off x="546892" y="552450"/>
            <a:ext cx="5444333" cy="434975"/>
          </a:xfrm>
        </p:spPr>
        <p:txBody>
          <a:bodyPr/>
          <a:lstStyle>
            <a:lvl1pPr>
              <a:defRPr>
                <a:solidFill>
                  <a:schemeClr val="accent1"/>
                </a:solidFill>
              </a:defRPr>
            </a:lvl1pPr>
          </a:lstStyle>
          <a:p>
            <a:r>
              <a:rPr lang="en-US"/>
              <a:t>Click to edit Master title style</a:t>
            </a:r>
          </a:p>
        </p:txBody>
      </p:sp>
      <p:sp>
        <p:nvSpPr>
          <p:cNvPr id="12" name="Picture Placeholder 9">
            <a:extLst>
              <a:ext uri="{FF2B5EF4-FFF2-40B4-BE49-F238E27FC236}">
                <a16:creationId xmlns:a16="http://schemas.microsoft.com/office/drawing/2014/main" id="{44C754A0-D8DE-596F-C5FB-AB25D5782CCF}"/>
              </a:ext>
            </a:extLst>
          </p:cNvPr>
          <p:cNvSpPr>
            <a:spLocks noGrp="1"/>
          </p:cNvSpPr>
          <p:nvPr>
            <p:ph type="pic" sz="quarter" idx="13" hasCustomPrompt="1"/>
          </p:nvPr>
        </p:nvSpPr>
        <p:spPr>
          <a:xfrm>
            <a:off x="6096000" y="0"/>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a:t>Dynamic slice image</a:t>
            </a:r>
            <a:br>
              <a:rPr lang="en-US"/>
            </a:br>
            <a:r>
              <a:rPr lang="en-US"/>
              <a:t>or color fill</a:t>
            </a:r>
          </a:p>
        </p:txBody>
      </p:sp>
      <p:sp>
        <p:nvSpPr>
          <p:cNvPr id="22" name="Text Placeholder 11">
            <a:extLst>
              <a:ext uri="{FF2B5EF4-FFF2-40B4-BE49-F238E27FC236}">
                <a16:creationId xmlns:a16="http://schemas.microsoft.com/office/drawing/2014/main" id="{A09E7A87-B133-8C2E-3361-C82516967FAB}"/>
              </a:ext>
            </a:extLst>
          </p:cNvPr>
          <p:cNvSpPr>
            <a:spLocks noGrp="1"/>
          </p:cNvSpPr>
          <p:nvPr>
            <p:ph type="body" sz="quarter" idx="18"/>
          </p:nvPr>
        </p:nvSpPr>
        <p:spPr>
          <a:xfrm>
            <a:off x="546892" y="1127125"/>
            <a:ext cx="5444333"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24" name="Content Placeholder 25">
            <a:extLst>
              <a:ext uri="{FF2B5EF4-FFF2-40B4-BE49-F238E27FC236}">
                <a16:creationId xmlns:a16="http://schemas.microsoft.com/office/drawing/2014/main" id="{80128354-9047-7350-5416-848442CCD831}"/>
              </a:ext>
            </a:extLst>
          </p:cNvPr>
          <p:cNvSpPr>
            <a:spLocks noGrp="1"/>
          </p:cNvSpPr>
          <p:nvPr>
            <p:ph sz="quarter" idx="23"/>
          </p:nvPr>
        </p:nvSpPr>
        <p:spPr>
          <a:xfrm>
            <a:off x="546892" y="1849438"/>
            <a:ext cx="6850858" cy="4017961"/>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3">
            <a:extLst>
              <a:ext uri="{FF2B5EF4-FFF2-40B4-BE49-F238E27FC236}">
                <a16:creationId xmlns:a16="http://schemas.microsoft.com/office/drawing/2014/main" id="{72CE5105-8928-8980-F557-C8D17BD90A57}"/>
              </a:ext>
            </a:extLst>
          </p:cNvPr>
          <p:cNvSpPr>
            <a:spLocks noGrp="1"/>
          </p:cNvSpPr>
          <p:nvPr>
            <p:ph type="body" sz="quarter" idx="24"/>
          </p:nvPr>
        </p:nvSpPr>
        <p:spPr>
          <a:xfrm>
            <a:off x="546892" y="6019801"/>
            <a:ext cx="6854553"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chemeClr val="bg1"/>
                </a:solidFill>
                <a:latin typeface="+mn-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21308867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ynamic Slices 2 / Dark - Subhead">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10EE1-689A-470F-628F-EEA20DE95059}"/>
              </a:ext>
            </a:extLst>
          </p:cNvPr>
          <p:cNvSpPr/>
          <p:nvPr userDrawn="1"/>
        </p:nvSpPr>
        <p:spPr>
          <a:xfrm>
            <a:off x="8125764" y="1566863"/>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a16="http://schemas.microsoft.com/office/drawing/2014/main" id="{4A49D3FC-5492-D318-3220-FE343B99E4C8}"/>
              </a:ext>
            </a:extLst>
          </p:cNvPr>
          <p:cNvSpPr>
            <a:spLocks noGrp="1"/>
          </p:cNvSpPr>
          <p:nvPr>
            <p:ph type="pic" sz="quarter" idx="14" hasCustomPrompt="1"/>
          </p:nvPr>
        </p:nvSpPr>
        <p:spPr>
          <a:xfrm>
            <a:off x="8125765" y="1566862"/>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a:t>Use this box for the following:</a:t>
            </a:r>
          </a:p>
          <a:p>
            <a:pPr lvl="8"/>
            <a:r>
              <a:rPr lang="en-US"/>
              <a:t>Dynamic slice image</a:t>
            </a:r>
          </a:p>
          <a:p>
            <a:pPr lvl="8"/>
            <a:r>
              <a:rPr lang="en-US"/>
              <a:t>Quote, List level 1</a:t>
            </a:r>
            <a:br>
              <a:rPr lang="en-US"/>
            </a:br>
            <a:r>
              <a:rPr lang="en-US"/>
              <a:t>(Gray Moody’s Blue or Bright blue/white</a:t>
            </a:r>
          </a:p>
          <a:p>
            <a:pPr lvl="0"/>
            <a:r>
              <a:rPr lang="en-US"/>
              <a:t>First level</a:t>
            </a:r>
          </a:p>
        </p:txBody>
      </p:sp>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6096000" y="0"/>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a:t>Dynamic slice image</a:t>
            </a:r>
            <a:br>
              <a:rPr lang="en-US"/>
            </a:br>
            <a:r>
              <a:rPr lang="en-US"/>
              <a:t>or color fill</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a:xfrm>
            <a:off x="4773613" y="6311900"/>
            <a:ext cx="3236581" cy="269875"/>
          </a:xfrm>
        </p:spPr>
        <p:txBody>
          <a:bodyPr/>
          <a:lstStyle>
            <a:lvl1pPr>
              <a:defRPr>
                <a:solidFill>
                  <a:schemeClr val="bg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2" name="Title 11">
            <a:extLst>
              <a:ext uri="{FF2B5EF4-FFF2-40B4-BE49-F238E27FC236}">
                <a16:creationId xmlns:a16="http://schemas.microsoft.com/office/drawing/2014/main" id="{B6A2B7E6-3059-8E4F-3CF4-F1E41E44420F}"/>
              </a:ext>
            </a:extLst>
          </p:cNvPr>
          <p:cNvSpPr>
            <a:spLocks noGrp="1"/>
          </p:cNvSpPr>
          <p:nvPr>
            <p:ph type="title"/>
          </p:nvPr>
        </p:nvSpPr>
        <p:spPr>
          <a:xfrm>
            <a:off x="546100" y="552450"/>
            <a:ext cx="5441473" cy="434975"/>
          </a:xfrm>
        </p:spPr>
        <p:txBody>
          <a:bodyPr/>
          <a:lstStyle>
            <a:lvl1pPr>
              <a:defRPr>
                <a:solidFill>
                  <a:schemeClr val="accent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C9BE862-933D-B8D2-1646-E5CF8CEC4FF4}"/>
              </a:ext>
            </a:extLst>
          </p:cNvPr>
          <p:cNvSpPr>
            <a:spLocks noGrp="1"/>
          </p:cNvSpPr>
          <p:nvPr>
            <p:ph type="body" sz="quarter" idx="23"/>
          </p:nvPr>
        </p:nvSpPr>
        <p:spPr>
          <a:xfrm>
            <a:off x="546100" y="1127125"/>
            <a:ext cx="5445125" cy="29260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23" name="Text Placeholder 13">
            <a:extLst>
              <a:ext uri="{FF2B5EF4-FFF2-40B4-BE49-F238E27FC236}">
                <a16:creationId xmlns:a16="http://schemas.microsoft.com/office/drawing/2014/main" id="{2265EDEA-EF70-E7C2-266B-98ED28E8BD71}"/>
              </a:ext>
            </a:extLst>
          </p:cNvPr>
          <p:cNvSpPr>
            <a:spLocks noGrp="1"/>
          </p:cNvSpPr>
          <p:nvPr>
            <p:ph type="body" sz="quarter" idx="24"/>
          </p:nvPr>
        </p:nvSpPr>
        <p:spPr>
          <a:xfrm>
            <a:off x="546100" y="6019801"/>
            <a:ext cx="6851648"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chemeClr val="bg1"/>
                </a:solidFill>
                <a:latin typeface="+mn-lt"/>
                <a:ea typeface="GT America Regular" charset="0"/>
                <a:cs typeface="GT America Regular" charset="0"/>
              </a:defRPr>
            </a:lvl9pPr>
          </a:lstStyle>
          <a:p>
            <a:pPr lvl="0"/>
            <a:r>
              <a:rPr lang="en-US"/>
              <a:t>Click to edit Master text styles</a:t>
            </a:r>
          </a:p>
        </p:txBody>
      </p:sp>
      <p:sp>
        <p:nvSpPr>
          <p:cNvPr id="24" name="Text Placeholder 33">
            <a:extLst>
              <a:ext uri="{FF2B5EF4-FFF2-40B4-BE49-F238E27FC236}">
                <a16:creationId xmlns:a16="http://schemas.microsoft.com/office/drawing/2014/main" id="{BCC2869B-FAAE-3BB6-A892-BE38C3B3A864}"/>
              </a:ext>
            </a:extLst>
          </p:cNvPr>
          <p:cNvSpPr>
            <a:spLocks noGrp="1"/>
          </p:cNvSpPr>
          <p:nvPr>
            <p:ph type="body" sz="quarter" idx="29"/>
          </p:nvPr>
        </p:nvSpPr>
        <p:spPr>
          <a:xfrm>
            <a:off x="546100" y="1849437"/>
            <a:ext cx="6851648"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5" name="Content Placeholder 25">
            <a:extLst>
              <a:ext uri="{FF2B5EF4-FFF2-40B4-BE49-F238E27FC236}">
                <a16:creationId xmlns:a16="http://schemas.microsoft.com/office/drawing/2014/main" id="{9D00109D-23D6-35EC-8D08-145972370CD0}"/>
              </a:ext>
            </a:extLst>
          </p:cNvPr>
          <p:cNvSpPr>
            <a:spLocks noGrp="1"/>
          </p:cNvSpPr>
          <p:nvPr>
            <p:ph sz="quarter" idx="45"/>
          </p:nvPr>
        </p:nvSpPr>
        <p:spPr>
          <a:xfrm>
            <a:off x="546100" y="2425700"/>
            <a:ext cx="6851650" cy="34417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117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ynamic Slices 3 / Ligh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6" name="Title 5">
            <a:extLst>
              <a:ext uri="{FF2B5EF4-FFF2-40B4-BE49-F238E27FC236}">
                <a16:creationId xmlns:a16="http://schemas.microsoft.com/office/drawing/2014/main" id="{DC8B780F-A068-964A-78C1-26D461FDD8F3}"/>
              </a:ext>
            </a:extLst>
          </p:cNvPr>
          <p:cNvSpPr>
            <a:spLocks noGrp="1"/>
          </p:cNvSpPr>
          <p:nvPr>
            <p:ph type="title"/>
          </p:nvPr>
        </p:nvSpPr>
        <p:spPr>
          <a:xfrm>
            <a:off x="546891" y="552450"/>
            <a:ext cx="6850858" cy="434975"/>
          </a:xfrm>
        </p:spPr>
        <p:txBody>
          <a:bodyPr/>
          <a:lstStyle>
            <a:lvl1pPr>
              <a:defRPr>
                <a:solidFill>
                  <a:schemeClr val="tx2"/>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28364535-ED1A-CBB0-F2E7-B24E32C753E0}"/>
              </a:ext>
            </a:extLst>
          </p:cNvPr>
          <p:cNvSpPr>
            <a:spLocks noGrp="1"/>
          </p:cNvSpPr>
          <p:nvPr>
            <p:ph type="pic" sz="quarter" idx="13" hasCustomPrompt="1"/>
          </p:nvPr>
        </p:nvSpPr>
        <p:spPr>
          <a:xfrm>
            <a:off x="6096000" y="5292725"/>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a:t>Dynamic slice image</a:t>
            </a:r>
            <a:br>
              <a:rPr lang="en-US"/>
            </a:br>
            <a:r>
              <a:rPr lang="en-US"/>
              <a:t>or color fill</a:t>
            </a:r>
          </a:p>
        </p:txBody>
      </p:sp>
      <p:sp>
        <p:nvSpPr>
          <p:cNvPr id="4" name="Freeform 5">
            <a:extLst>
              <a:ext uri="{FF2B5EF4-FFF2-40B4-BE49-F238E27FC236}">
                <a16:creationId xmlns:a16="http://schemas.microsoft.com/office/drawing/2014/main" id="{ABBE180D-A7A0-4B00-05DE-E5D0B283053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6" name="Text Placeholder 11">
            <a:extLst>
              <a:ext uri="{FF2B5EF4-FFF2-40B4-BE49-F238E27FC236}">
                <a16:creationId xmlns:a16="http://schemas.microsoft.com/office/drawing/2014/main" id="{9E4B5CA9-B99A-587A-7D0F-4D043F1DC21F}"/>
              </a:ext>
            </a:extLst>
          </p:cNvPr>
          <p:cNvSpPr>
            <a:spLocks noGrp="1"/>
          </p:cNvSpPr>
          <p:nvPr>
            <p:ph type="body" sz="quarter" idx="18"/>
          </p:nvPr>
        </p:nvSpPr>
        <p:spPr>
          <a:xfrm>
            <a:off x="546100" y="1128713"/>
            <a:ext cx="6851648" cy="29368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7" name="Text Placeholder 15">
            <a:extLst>
              <a:ext uri="{FF2B5EF4-FFF2-40B4-BE49-F238E27FC236}">
                <a16:creationId xmlns:a16="http://schemas.microsoft.com/office/drawing/2014/main" id="{4FCD9D92-5EBB-1267-37DE-7FFC864C27C1}"/>
              </a:ext>
            </a:extLst>
          </p:cNvPr>
          <p:cNvSpPr>
            <a:spLocks noGrp="1"/>
          </p:cNvSpPr>
          <p:nvPr>
            <p:ph type="body" sz="quarter" idx="19" hasCustomPrompt="1"/>
          </p:nvPr>
        </p:nvSpPr>
        <p:spPr>
          <a:xfrm>
            <a:off x="546892" y="6019800"/>
            <a:ext cx="5444333"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add footnotes or disclaimer information</a:t>
            </a:r>
          </a:p>
        </p:txBody>
      </p:sp>
      <p:sp>
        <p:nvSpPr>
          <p:cNvPr id="18" name="Content Placeholder 25">
            <a:extLst>
              <a:ext uri="{FF2B5EF4-FFF2-40B4-BE49-F238E27FC236}">
                <a16:creationId xmlns:a16="http://schemas.microsoft.com/office/drawing/2014/main" id="{A2A7940A-1484-5578-4B6A-6E74DB89CA57}"/>
              </a:ext>
            </a:extLst>
          </p:cNvPr>
          <p:cNvSpPr>
            <a:spLocks noGrp="1"/>
          </p:cNvSpPr>
          <p:nvPr>
            <p:ph sz="quarter" idx="23"/>
          </p:nvPr>
        </p:nvSpPr>
        <p:spPr>
          <a:xfrm>
            <a:off x="546892" y="1849438"/>
            <a:ext cx="6850858" cy="330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E315FF8-12D7-D071-8093-E6198E390C07}"/>
              </a:ext>
            </a:extLst>
          </p:cNvPr>
          <p:cNvSpPr/>
          <p:nvPr userDrawn="1"/>
        </p:nvSpPr>
        <p:spPr>
          <a:xfrm>
            <a:off x="8125764" y="0"/>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a16="http://schemas.microsoft.com/office/drawing/2014/main" id="{A89257F7-621A-5336-6983-2E0294700EF3}"/>
              </a:ext>
            </a:extLst>
          </p:cNvPr>
          <p:cNvSpPr>
            <a:spLocks noGrp="1"/>
          </p:cNvSpPr>
          <p:nvPr>
            <p:ph type="pic" sz="quarter" idx="14" hasCustomPrompt="1"/>
          </p:nvPr>
        </p:nvSpPr>
        <p:spPr>
          <a:xfrm>
            <a:off x="8125765" y="0"/>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a:t>Use this box for the following:</a:t>
            </a:r>
          </a:p>
          <a:p>
            <a:pPr lvl="8"/>
            <a:r>
              <a:rPr lang="en-US"/>
              <a:t>Dynamic slice image</a:t>
            </a:r>
          </a:p>
          <a:p>
            <a:pPr lvl="8"/>
            <a:r>
              <a:rPr lang="en-US"/>
              <a:t>Quote, List level 1</a:t>
            </a:r>
            <a:br>
              <a:rPr lang="en-US"/>
            </a:br>
            <a:r>
              <a:rPr lang="en-US"/>
              <a:t>(Gray Moody’s Blue or Bright blue/white</a:t>
            </a:r>
          </a:p>
          <a:p>
            <a:pPr lvl="0"/>
            <a:r>
              <a:rPr lang="en-US"/>
              <a:t>First level</a:t>
            </a:r>
          </a:p>
        </p:txBody>
      </p:sp>
    </p:spTree>
    <p:extLst>
      <p:ext uri="{BB962C8B-B14F-4D97-AF65-F5344CB8AC3E}">
        <p14:creationId xmlns:p14="http://schemas.microsoft.com/office/powerpoint/2010/main" val="981901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ynamic Slices 3 / Light - Subhea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8" name="Title 7">
            <a:extLst>
              <a:ext uri="{FF2B5EF4-FFF2-40B4-BE49-F238E27FC236}">
                <a16:creationId xmlns:a16="http://schemas.microsoft.com/office/drawing/2014/main" id="{F08C48AF-02EF-8FA0-A466-0869BF05C3EF}"/>
              </a:ext>
            </a:extLst>
          </p:cNvPr>
          <p:cNvSpPr>
            <a:spLocks noGrp="1"/>
          </p:cNvSpPr>
          <p:nvPr>
            <p:ph type="title"/>
          </p:nvPr>
        </p:nvSpPr>
        <p:spPr>
          <a:xfrm>
            <a:off x="546100" y="552450"/>
            <a:ext cx="6851649" cy="434975"/>
          </a:xfrm>
        </p:spPr>
        <p:txBody>
          <a:bodyPr/>
          <a:lstStyle>
            <a:lvl1pPr>
              <a:defRPr>
                <a:solidFill>
                  <a:schemeClr val="tx2"/>
                </a:solidFill>
              </a:defRPr>
            </a:lvl1pPr>
          </a:lstStyle>
          <a:p>
            <a:r>
              <a:rPr lang="en-US"/>
              <a:t>Click to edit Master title style</a:t>
            </a:r>
          </a:p>
        </p:txBody>
      </p:sp>
      <p:sp>
        <p:nvSpPr>
          <p:cNvPr id="4" name="Freeform 5">
            <a:extLst>
              <a:ext uri="{FF2B5EF4-FFF2-40B4-BE49-F238E27FC236}">
                <a16:creationId xmlns:a16="http://schemas.microsoft.com/office/drawing/2014/main" id="{3A949BFE-ECBB-4316-6710-3684B89FF00C}"/>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7" name="Text Placeholder 11">
            <a:extLst>
              <a:ext uri="{FF2B5EF4-FFF2-40B4-BE49-F238E27FC236}">
                <a16:creationId xmlns:a16="http://schemas.microsoft.com/office/drawing/2014/main" id="{42B1C8D0-9BF5-7D51-4653-BA462E698BF8}"/>
              </a:ext>
            </a:extLst>
          </p:cNvPr>
          <p:cNvSpPr>
            <a:spLocks noGrp="1"/>
          </p:cNvSpPr>
          <p:nvPr>
            <p:ph type="body" sz="quarter" idx="23"/>
          </p:nvPr>
        </p:nvSpPr>
        <p:spPr>
          <a:xfrm>
            <a:off x="546100" y="1127125"/>
            <a:ext cx="6853396" cy="292608"/>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8" name="Text Placeholder 13">
            <a:extLst>
              <a:ext uri="{FF2B5EF4-FFF2-40B4-BE49-F238E27FC236}">
                <a16:creationId xmlns:a16="http://schemas.microsoft.com/office/drawing/2014/main" id="{871AEB0B-0B00-555A-5C9B-C9A03C9EDEEB}"/>
              </a:ext>
            </a:extLst>
          </p:cNvPr>
          <p:cNvSpPr>
            <a:spLocks noGrp="1"/>
          </p:cNvSpPr>
          <p:nvPr>
            <p:ph type="body" sz="quarter" idx="24"/>
          </p:nvPr>
        </p:nvSpPr>
        <p:spPr>
          <a:xfrm>
            <a:off x="546100" y="6019801"/>
            <a:ext cx="5445125"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9" name="Content Placeholder 29">
            <a:extLst>
              <a:ext uri="{FF2B5EF4-FFF2-40B4-BE49-F238E27FC236}">
                <a16:creationId xmlns:a16="http://schemas.microsoft.com/office/drawing/2014/main" id="{B08BBDC8-9EE2-4892-A502-EE24EF94D90E}"/>
              </a:ext>
            </a:extLst>
          </p:cNvPr>
          <p:cNvSpPr>
            <a:spLocks noGrp="1"/>
          </p:cNvSpPr>
          <p:nvPr>
            <p:ph sz="quarter" idx="27"/>
          </p:nvPr>
        </p:nvSpPr>
        <p:spPr>
          <a:xfrm>
            <a:off x="546100" y="2425700"/>
            <a:ext cx="6851650" cy="2725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3">
            <a:extLst>
              <a:ext uri="{FF2B5EF4-FFF2-40B4-BE49-F238E27FC236}">
                <a16:creationId xmlns:a16="http://schemas.microsoft.com/office/drawing/2014/main" id="{49A0AA3E-9575-EECD-E637-A3C1AED8E871}"/>
              </a:ext>
            </a:extLst>
          </p:cNvPr>
          <p:cNvSpPr>
            <a:spLocks noGrp="1"/>
          </p:cNvSpPr>
          <p:nvPr>
            <p:ph type="body" sz="quarter" idx="29"/>
          </p:nvPr>
        </p:nvSpPr>
        <p:spPr>
          <a:xfrm>
            <a:off x="546100" y="1849437"/>
            <a:ext cx="6851650"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2" name="Picture Placeholder 9">
            <a:extLst>
              <a:ext uri="{FF2B5EF4-FFF2-40B4-BE49-F238E27FC236}">
                <a16:creationId xmlns:a16="http://schemas.microsoft.com/office/drawing/2014/main" id="{378C4A14-D3BD-0C77-5422-EA4EA16B7E7F}"/>
              </a:ext>
            </a:extLst>
          </p:cNvPr>
          <p:cNvSpPr>
            <a:spLocks noGrp="1"/>
          </p:cNvSpPr>
          <p:nvPr>
            <p:ph type="pic" sz="quarter" idx="13" hasCustomPrompt="1"/>
          </p:nvPr>
        </p:nvSpPr>
        <p:spPr>
          <a:xfrm>
            <a:off x="6096000" y="5292725"/>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a:t>Dynamic slice image</a:t>
            </a:r>
            <a:br>
              <a:rPr lang="en-US"/>
            </a:br>
            <a:r>
              <a:rPr lang="en-US"/>
              <a:t>or color fill</a:t>
            </a:r>
          </a:p>
        </p:txBody>
      </p:sp>
      <p:sp>
        <p:nvSpPr>
          <p:cNvPr id="3" name="Rectangle 2">
            <a:extLst>
              <a:ext uri="{FF2B5EF4-FFF2-40B4-BE49-F238E27FC236}">
                <a16:creationId xmlns:a16="http://schemas.microsoft.com/office/drawing/2014/main" id="{72BB9506-B167-D1C5-0F86-C217EEE5BFC3}"/>
              </a:ext>
            </a:extLst>
          </p:cNvPr>
          <p:cNvSpPr/>
          <p:nvPr userDrawn="1"/>
        </p:nvSpPr>
        <p:spPr>
          <a:xfrm>
            <a:off x="8125764" y="0"/>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9">
            <a:extLst>
              <a:ext uri="{FF2B5EF4-FFF2-40B4-BE49-F238E27FC236}">
                <a16:creationId xmlns:a16="http://schemas.microsoft.com/office/drawing/2014/main" id="{1321E794-0491-E9E6-121A-E516B2215417}"/>
              </a:ext>
            </a:extLst>
          </p:cNvPr>
          <p:cNvSpPr>
            <a:spLocks noGrp="1"/>
          </p:cNvSpPr>
          <p:nvPr>
            <p:ph type="pic" sz="quarter" idx="14" hasCustomPrompt="1"/>
          </p:nvPr>
        </p:nvSpPr>
        <p:spPr>
          <a:xfrm>
            <a:off x="8125765" y="0"/>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a:t>Use this box for the following:</a:t>
            </a:r>
          </a:p>
          <a:p>
            <a:pPr lvl="8"/>
            <a:r>
              <a:rPr lang="en-US"/>
              <a:t>Dynamic slice image</a:t>
            </a:r>
          </a:p>
          <a:p>
            <a:pPr lvl="8"/>
            <a:r>
              <a:rPr lang="en-US"/>
              <a:t>Quote, List level 1</a:t>
            </a:r>
            <a:br>
              <a:rPr lang="en-US"/>
            </a:br>
            <a:r>
              <a:rPr lang="en-US"/>
              <a:t>(Gray Moody’s Blue or Bright blue/white</a:t>
            </a:r>
          </a:p>
          <a:p>
            <a:pPr lvl="0"/>
            <a:r>
              <a:rPr lang="en-US"/>
              <a:t>First level</a:t>
            </a:r>
          </a:p>
        </p:txBody>
      </p:sp>
    </p:spTree>
    <p:extLst>
      <p:ext uri="{BB962C8B-B14F-4D97-AF65-F5344CB8AC3E}">
        <p14:creationId xmlns:p14="http://schemas.microsoft.com/office/powerpoint/2010/main" val="36887313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ynamic Slices 3 / Dark">
    <p:bg>
      <p:bgPr>
        <a:solidFill>
          <a:schemeClr val="tx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a:p>
        </p:txBody>
      </p:sp>
      <p:sp>
        <p:nvSpPr>
          <p:cNvPr id="6" name="Title 5">
            <a:extLst>
              <a:ext uri="{FF2B5EF4-FFF2-40B4-BE49-F238E27FC236}">
                <a16:creationId xmlns:a16="http://schemas.microsoft.com/office/drawing/2014/main" id="{DC8B780F-A068-964A-78C1-26D461FDD8F3}"/>
              </a:ext>
            </a:extLst>
          </p:cNvPr>
          <p:cNvSpPr>
            <a:spLocks noGrp="1"/>
          </p:cNvSpPr>
          <p:nvPr>
            <p:ph type="title"/>
          </p:nvPr>
        </p:nvSpPr>
        <p:spPr>
          <a:xfrm>
            <a:off x="545147" y="552450"/>
            <a:ext cx="6850856" cy="434975"/>
          </a:xfrm>
        </p:spPr>
        <p:txBody>
          <a:bodyPr/>
          <a:lstStyle>
            <a:lvl1pPr>
              <a:defRPr>
                <a:solidFill>
                  <a:schemeClr val="accent1"/>
                </a:solidFill>
              </a:defRPr>
            </a:lvl1pPr>
          </a:lstStyle>
          <a:p>
            <a:r>
              <a:rPr lang="en-US"/>
              <a:t>Click to edit Master title style</a:t>
            </a:r>
          </a:p>
        </p:txBody>
      </p:sp>
      <p:sp>
        <p:nvSpPr>
          <p:cNvPr id="15" name="Text Placeholder 11">
            <a:extLst>
              <a:ext uri="{FF2B5EF4-FFF2-40B4-BE49-F238E27FC236}">
                <a16:creationId xmlns:a16="http://schemas.microsoft.com/office/drawing/2014/main" id="{E8E7A520-8D19-1EB7-4C7B-61AA51ACCF70}"/>
              </a:ext>
            </a:extLst>
          </p:cNvPr>
          <p:cNvSpPr>
            <a:spLocks noGrp="1"/>
          </p:cNvSpPr>
          <p:nvPr>
            <p:ph type="body" sz="quarter" idx="18"/>
          </p:nvPr>
        </p:nvSpPr>
        <p:spPr>
          <a:xfrm>
            <a:off x="546100" y="1127126"/>
            <a:ext cx="6851649" cy="295274"/>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6" name="Content Placeholder 25">
            <a:extLst>
              <a:ext uri="{FF2B5EF4-FFF2-40B4-BE49-F238E27FC236}">
                <a16:creationId xmlns:a16="http://schemas.microsoft.com/office/drawing/2014/main" id="{28AF4221-65CA-B054-F531-6DBCC5DE6AC0}"/>
              </a:ext>
            </a:extLst>
          </p:cNvPr>
          <p:cNvSpPr>
            <a:spLocks noGrp="1"/>
          </p:cNvSpPr>
          <p:nvPr>
            <p:ph sz="quarter" idx="23"/>
          </p:nvPr>
        </p:nvSpPr>
        <p:spPr>
          <a:xfrm>
            <a:off x="546892" y="1849438"/>
            <a:ext cx="6850857" cy="33020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3">
            <a:extLst>
              <a:ext uri="{FF2B5EF4-FFF2-40B4-BE49-F238E27FC236}">
                <a16:creationId xmlns:a16="http://schemas.microsoft.com/office/drawing/2014/main" id="{C1A6F190-ADA1-E908-E0F1-D9B0DC198DAE}"/>
              </a:ext>
            </a:extLst>
          </p:cNvPr>
          <p:cNvSpPr>
            <a:spLocks noGrp="1"/>
          </p:cNvSpPr>
          <p:nvPr>
            <p:ph type="body" sz="quarter" idx="24"/>
          </p:nvPr>
        </p:nvSpPr>
        <p:spPr>
          <a:xfrm>
            <a:off x="546892" y="6019801"/>
            <a:ext cx="5444333"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chemeClr val="bg1"/>
                </a:solidFill>
                <a:latin typeface="+mn-lt"/>
                <a:ea typeface="GT America Regular" charset="0"/>
                <a:cs typeface="GT America Regular" charset="0"/>
              </a:defRPr>
            </a:lvl9pPr>
          </a:lstStyle>
          <a:p>
            <a:pPr lvl="0"/>
            <a:r>
              <a:rPr lang="en-US"/>
              <a:t>Click to edit Master text styles</a:t>
            </a:r>
          </a:p>
        </p:txBody>
      </p:sp>
      <p:sp>
        <p:nvSpPr>
          <p:cNvPr id="2" name="Picture Placeholder 9">
            <a:extLst>
              <a:ext uri="{FF2B5EF4-FFF2-40B4-BE49-F238E27FC236}">
                <a16:creationId xmlns:a16="http://schemas.microsoft.com/office/drawing/2014/main" id="{7DD19302-3490-4363-31D6-A0E59636C5F8}"/>
              </a:ext>
            </a:extLst>
          </p:cNvPr>
          <p:cNvSpPr>
            <a:spLocks noGrp="1"/>
          </p:cNvSpPr>
          <p:nvPr>
            <p:ph type="pic" sz="quarter" idx="13" hasCustomPrompt="1"/>
          </p:nvPr>
        </p:nvSpPr>
        <p:spPr>
          <a:xfrm>
            <a:off x="6096000" y="5292725"/>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a:t>Dynamic slice image</a:t>
            </a:r>
            <a:br>
              <a:rPr lang="en-US"/>
            </a:br>
            <a:r>
              <a:rPr lang="en-US"/>
              <a:t>or color fill</a:t>
            </a:r>
          </a:p>
        </p:txBody>
      </p:sp>
      <p:sp>
        <p:nvSpPr>
          <p:cNvPr id="3" name="Rectangle 2">
            <a:extLst>
              <a:ext uri="{FF2B5EF4-FFF2-40B4-BE49-F238E27FC236}">
                <a16:creationId xmlns:a16="http://schemas.microsoft.com/office/drawing/2014/main" id="{398A8D35-FB18-754A-7B6A-B3BC203A0044}"/>
              </a:ext>
            </a:extLst>
          </p:cNvPr>
          <p:cNvSpPr/>
          <p:nvPr userDrawn="1"/>
        </p:nvSpPr>
        <p:spPr>
          <a:xfrm>
            <a:off x="8125764" y="0"/>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9">
            <a:extLst>
              <a:ext uri="{FF2B5EF4-FFF2-40B4-BE49-F238E27FC236}">
                <a16:creationId xmlns:a16="http://schemas.microsoft.com/office/drawing/2014/main" id="{DF234296-5557-C221-1254-5A736D5B7FFF}"/>
              </a:ext>
            </a:extLst>
          </p:cNvPr>
          <p:cNvSpPr>
            <a:spLocks noGrp="1"/>
          </p:cNvSpPr>
          <p:nvPr>
            <p:ph type="pic" sz="quarter" idx="14" hasCustomPrompt="1"/>
          </p:nvPr>
        </p:nvSpPr>
        <p:spPr>
          <a:xfrm>
            <a:off x="8125765" y="0"/>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a:t>Use this box for the following:</a:t>
            </a:r>
          </a:p>
          <a:p>
            <a:pPr lvl="8"/>
            <a:r>
              <a:rPr lang="en-US"/>
              <a:t>Dynamic slice image</a:t>
            </a:r>
          </a:p>
          <a:p>
            <a:pPr lvl="8"/>
            <a:r>
              <a:rPr lang="en-US"/>
              <a:t>Quote, List level 1</a:t>
            </a:r>
            <a:br>
              <a:rPr lang="en-US"/>
            </a:br>
            <a:r>
              <a:rPr lang="en-US"/>
              <a:t>(Gray Moody’s Blue or Bright blue/white</a:t>
            </a:r>
          </a:p>
          <a:p>
            <a:pPr lvl="0"/>
            <a:r>
              <a:rPr lang="en-US"/>
              <a:t>First level</a:t>
            </a:r>
          </a:p>
        </p:txBody>
      </p:sp>
    </p:spTree>
    <p:extLst>
      <p:ext uri="{BB962C8B-B14F-4D97-AF65-F5344CB8AC3E}">
        <p14:creationId xmlns:p14="http://schemas.microsoft.com/office/powerpoint/2010/main" val="3761546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ynamic Slices 3 / Dark - Subhead">
    <p:bg>
      <p:bgPr>
        <a:solidFill>
          <a:schemeClr val="tx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a:p>
        </p:txBody>
      </p:sp>
      <p:sp>
        <p:nvSpPr>
          <p:cNvPr id="8" name="Title 7">
            <a:extLst>
              <a:ext uri="{FF2B5EF4-FFF2-40B4-BE49-F238E27FC236}">
                <a16:creationId xmlns:a16="http://schemas.microsoft.com/office/drawing/2014/main" id="{F08C48AF-02EF-8FA0-A466-0869BF05C3EF}"/>
              </a:ext>
            </a:extLst>
          </p:cNvPr>
          <p:cNvSpPr>
            <a:spLocks noGrp="1"/>
          </p:cNvSpPr>
          <p:nvPr>
            <p:ph type="title"/>
          </p:nvPr>
        </p:nvSpPr>
        <p:spPr>
          <a:xfrm>
            <a:off x="546100" y="552450"/>
            <a:ext cx="6851649" cy="434975"/>
          </a:xfrm>
        </p:spPr>
        <p:txBody>
          <a:bodyPr/>
          <a:lstStyle>
            <a:lvl1pPr>
              <a:defRPr>
                <a:solidFill>
                  <a:schemeClr val="accent1"/>
                </a:solidFill>
              </a:defRPr>
            </a:lvl1pPr>
          </a:lstStyle>
          <a:p>
            <a:r>
              <a:rPr lang="en-US"/>
              <a:t>Click to edit Master title style</a:t>
            </a:r>
          </a:p>
        </p:txBody>
      </p:sp>
      <p:sp>
        <p:nvSpPr>
          <p:cNvPr id="13" name="Text Placeholder 11">
            <a:extLst>
              <a:ext uri="{FF2B5EF4-FFF2-40B4-BE49-F238E27FC236}">
                <a16:creationId xmlns:a16="http://schemas.microsoft.com/office/drawing/2014/main" id="{C1B3D74E-B270-D5EC-6F1E-2F3F425D169B}"/>
              </a:ext>
            </a:extLst>
          </p:cNvPr>
          <p:cNvSpPr>
            <a:spLocks noGrp="1"/>
          </p:cNvSpPr>
          <p:nvPr>
            <p:ph type="body" sz="quarter" idx="23"/>
          </p:nvPr>
        </p:nvSpPr>
        <p:spPr>
          <a:xfrm>
            <a:off x="546892" y="1127125"/>
            <a:ext cx="6853452" cy="29260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7" name="Text Placeholder 13">
            <a:extLst>
              <a:ext uri="{FF2B5EF4-FFF2-40B4-BE49-F238E27FC236}">
                <a16:creationId xmlns:a16="http://schemas.microsoft.com/office/drawing/2014/main" id="{1F0B1429-1262-BB0D-EEE9-9308631827BA}"/>
              </a:ext>
            </a:extLst>
          </p:cNvPr>
          <p:cNvSpPr>
            <a:spLocks noGrp="1"/>
          </p:cNvSpPr>
          <p:nvPr>
            <p:ph type="body" sz="quarter" idx="24"/>
          </p:nvPr>
        </p:nvSpPr>
        <p:spPr>
          <a:xfrm>
            <a:off x="546892" y="6019801"/>
            <a:ext cx="5444333"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chemeClr val="bg1"/>
                </a:solidFill>
                <a:latin typeface="+mn-lt"/>
                <a:ea typeface="GT America Regular" charset="0"/>
                <a:cs typeface="GT America Regular" charset="0"/>
              </a:defRPr>
            </a:lvl9pPr>
          </a:lstStyle>
          <a:p>
            <a:pPr lvl="0"/>
            <a:r>
              <a:rPr lang="en-US"/>
              <a:t>Click to edit Master text styles</a:t>
            </a:r>
          </a:p>
        </p:txBody>
      </p:sp>
      <p:sp>
        <p:nvSpPr>
          <p:cNvPr id="18" name="Text Placeholder 33">
            <a:extLst>
              <a:ext uri="{FF2B5EF4-FFF2-40B4-BE49-F238E27FC236}">
                <a16:creationId xmlns:a16="http://schemas.microsoft.com/office/drawing/2014/main" id="{FC341142-156C-1A12-BFCF-8E43F622EC84}"/>
              </a:ext>
            </a:extLst>
          </p:cNvPr>
          <p:cNvSpPr>
            <a:spLocks noGrp="1"/>
          </p:cNvSpPr>
          <p:nvPr>
            <p:ph type="body" sz="quarter" idx="29"/>
          </p:nvPr>
        </p:nvSpPr>
        <p:spPr>
          <a:xfrm>
            <a:off x="546892" y="1849437"/>
            <a:ext cx="6850858"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9" name="Content Placeholder 25">
            <a:extLst>
              <a:ext uri="{FF2B5EF4-FFF2-40B4-BE49-F238E27FC236}">
                <a16:creationId xmlns:a16="http://schemas.microsoft.com/office/drawing/2014/main" id="{697DE6C5-E6D7-D5B0-D5AF-03E4A50E0461}"/>
              </a:ext>
            </a:extLst>
          </p:cNvPr>
          <p:cNvSpPr>
            <a:spLocks noGrp="1"/>
          </p:cNvSpPr>
          <p:nvPr>
            <p:ph sz="quarter" idx="45"/>
          </p:nvPr>
        </p:nvSpPr>
        <p:spPr>
          <a:xfrm>
            <a:off x="546892" y="2425700"/>
            <a:ext cx="6850858" cy="2725738"/>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9">
            <a:extLst>
              <a:ext uri="{FF2B5EF4-FFF2-40B4-BE49-F238E27FC236}">
                <a16:creationId xmlns:a16="http://schemas.microsoft.com/office/drawing/2014/main" id="{C6BD3E9F-3FB2-86B5-5D44-D025A9DEC744}"/>
              </a:ext>
            </a:extLst>
          </p:cNvPr>
          <p:cNvSpPr>
            <a:spLocks noGrp="1"/>
          </p:cNvSpPr>
          <p:nvPr>
            <p:ph type="pic" sz="quarter" idx="13" hasCustomPrompt="1"/>
          </p:nvPr>
        </p:nvSpPr>
        <p:spPr>
          <a:xfrm>
            <a:off x="6096000" y="5292725"/>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a:t>Dynamic slice image</a:t>
            </a:r>
            <a:br>
              <a:rPr lang="en-US"/>
            </a:br>
            <a:r>
              <a:rPr lang="en-US"/>
              <a:t>or color fill</a:t>
            </a:r>
          </a:p>
        </p:txBody>
      </p:sp>
      <p:sp>
        <p:nvSpPr>
          <p:cNvPr id="3" name="Rectangle 2">
            <a:extLst>
              <a:ext uri="{FF2B5EF4-FFF2-40B4-BE49-F238E27FC236}">
                <a16:creationId xmlns:a16="http://schemas.microsoft.com/office/drawing/2014/main" id="{CEE01ADF-2A73-83EE-EE3F-AC171880FCD8}"/>
              </a:ext>
            </a:extLst>
          </p:cNvPr>
          <p:cNvSpPr/>
          <p:nvPr userDrawn="1"/>
        </p:nvSpPr>
        <p:spPr>
          <a:xfrm>
            <a:off x="8125764" y="0"/>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9">
            <a:extLst>
              <a:ext uri="{FF2B5EF4-FFF2-40B4-BE49-F238E27FC236}">
                <a16:creationId xmlns:a16="http://schemas.microsoft.com/office/drawing/2014/main" id="{254E1435-77AE-ED78-111D-A9A3F32B09FD}"/>
              </a:ext>
            </a:extLst>
          </p:cNvPr>
          <p:cNvSpPr>
            <a:spLocks noGrp="1"/>
          </p:cNvSpPr>
          <p:nvPr>
            <p:ph type="pic" sz="quarter" idx="14" hasCustomPrompt="1"/>
          </p:nvPr>
        </p:nvSpPr>
        <p:spPr>
          <a:xfrm>
            <a:off x="8125765" y="0"/>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a:t>Use this box for the following:</a:t>
            </a:r>
          </a:p>
          <a:p>
            <a:pPr lvl="8"/>
            <a:r>
              <a:rPr lang="en-US"/>
              <a:t>Dynamic slice image</a:t>
            </a:r>
          </a:p>
          <a:p>
            <a:pPr lvl="8"/>
            <a:r>
              <a:rPr lang="en-US"/>
              <a:t>Quote, List level 1</a:t>
            </a:r>
            <a:br>
              <a:rPr lang="en-US"/>
            </a:br>
            <a:r>
              <a:rPr lang="en-US"/>
              <a:t>(Gray Moody’s Blue or Bright blue/white</a:t>
            </a:r>
          </a:p>
          <a:p>
            <a:pPr lvl="0"/>
            <a:r>
              <a:rPr lang="en-US"/>
              <a:t>First level</a:t>
            </a:r>
          </a:p>
        </p:txBody>
      </p:sp>
    </p:spTree>
    <p:extLst>
      <p:ext uri="{BB962C8B-B14F-4D97-AF65-F5344CB8AC3E}">
        <p14:creationId xmlns:p14="http://schemas.microsoft.com/office/powerpoint/2010/main" val="3958338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olumn - Thirds Right">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BB9BC941-343A-ECD1-D9EB-762F51A4DB1C}"/>
              </a:ext>
            </a:extLst>
          </p:cNvPr>
          <p:cNvSpPr/>
          <p:nvPr userDrawn="1"/>
        </p:nvSpPr>
        <p:spPr bwMode="hidden">
          <a:xfrm>
            <a:off x="4072128" y="0"/>
            <a:ext cx="270662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5650459-F1D6-356F-1BD0-28F741FD03A7}"/>
              </a:ext>
            </a:extLst>
          </p:cNvPr>
          <p:cNvSpPr/>
          <p:nvPr userDrawn="1"/>
        </p:nvSpPr>
        <p:spPr bwMode="hidden">
          <a:xfrm>
            <a:off x="6778752" y="0"/>
            <a:ext cx="270662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231D05A-0C4D-9AD2-7B54-AEC3D27C0526}"/>
              </a:ext>
            </a:extLst>
          </p:cNvPr>
          <p:cNvSpPr/>
          <p:nvPr userDrawn="1"/>
        </p:nvSpPr>
        <p:spPr bwMode="hidden">
          <a:xfrm>
            <a:off x="9485376" y="0"/>
            <a:ext cx="2706624" cy="6858000"/>
          </a:xfrm>
          <a:prstGeom prst="rect">
            <a:avLst/>
          </a:prstGeom>
          <a:solidFill>
            <a:srgbClr val="F0F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9">
            <a:extLst>
              <a:ext uri="{FF2B5EF4-FFF2-40B4-BE49-F238E27FC236}">
                <a16:creationId xmlns:a16="http://schemas.microsoft.com/office/drawing/2014/main" id="{CC315AB5-1A8A-0272-124A-17B0C97D4F3F}"/>
              </a:ext>
            </a:extLst>
          </p:cNvPr>
          <p:cNvSpPr>
            <a:spLocks noGrp="1"/>
          </p:cNvSpPr>
          <p:nvPr>
            <p:ph type="pic" sz="quarter" idx="28" hasCustomPrompt="1"/>
          </p:nvPr>
        </p:nvSpPr>
        <p:spPr>
          <a:xfrm>
            <a:off x="4287583" y="1700213"/>
            <a:ext cx="722376" cy="725487"/>
          </a:xfrm>
          <a:noFill/>
          <a:ln>
            <a:noFill/>
          </a:ln>
        </p:spPr>
        <p:txBody>
          <a:bodyPr anchor="b"/>
          <a:lstStyle>
            <a:lvl1pPr algn="ctr">
              <a:defRPr>
                <a:solidFill>
                  <a:schemeClr val="bg1"/>
                </a:solidFill>
              </a:defRPr>
            </a:lvl1pPr>
          </a:lstStyle>
          <a:p>
            <a:r>
              <a:rPr lang="en-US"/>
              <a:t>Icon</a:t>
            </a:r>
          </a:p>
        </p:txBody>
      </p:sp>
      <p:sp>
        <p:nvSpPr>
          <p:cNvPr id="21" name="Picture Placeholder 9">
            <a:extLst>
              <a:ext uri="{FF2B5EF4-FFF2-40B4-BE49-F238E27FC236}">
                <a16:creationId xmlns:a16="http://schemas.microsoft.com/office/drawing/2014/main" id="{9E00C7D1-33B8-8C13-3170-53723F9DC775}"/>
              </a:ext>
            </a:extLst>
          </p:cNvPr>
          <p:cNvSpPr>
            <a:spLocks noGrp="1"/>
          </p:cNvSpPr>
          <p:nvPr>
            <p:ph type="pic" sz="quarter" idx="29" hasCustomPrompt="1"/>
          </p:nvPr>
        </p:nvSpPr>
        <p:spPr>
          <a:xfrm>
            <a:off x="6969823" y="1700213"/>
            <a:ext cx="722376" cy="725487"/>
          </a:xfrm>
          <a:noFill/>
          <a:ln>
            <a:noFill/>
          </a:ln>
        </p:spPr>
        <p:txBody>
          <a:bodyPr anchor="b"/>
          <a:lstStyle>
            <a:lvl1pPr algn="ctr">
              <a:defRPr>
                <a:solidFill>
                  <a:schemeClr val="bg1"/>
                </a:solidFill>
              </a:defRPr>
            </a:lvl1pPr>
          </a:lstStyle>
          <a:p>
            <a:r>
              <a:rPr lang="en-US"/>
              <a:t>Icon</a:t>
            </a:r>
          </a:p>
        </p:txBody>
      </p:sp>
      <p:sp>
        <p:nvSpPr>
          <p:cNvPr id="22" name="Picture Placeholder 9">
            <a:extLst>
              <a:ext uri="{FF2B5EF4-FFF2-40B4-BE49-F238E27FC236}">
                <a16:creationId xmlns:a16="http://schemas.microsoft.com/office/drawing/2014/main" id="{25C2B24F-2F63-693C-4B5C-5218010E6E17}"/>
              </a:ext>
            </a:extLst>
          </p:cNvPr>
          <p:cNvSpPr>
            <a:spLocks noGrp="1"/>
          </p:cNvSpPr>
          <p:nvPr>
            <p:ph type="pic" sz="quarter" idx="30" hasCustomPrompt="1"/>
          </p:nvPr>
        </p:nvSpPr>
        <p:spPr>
          <a:xfrm>
            <a:off x="9695606" y="1700213"/>
            <a:ext cx="722376" cy="725487"/>
          </a:xfrm>
          <a:noFill/>
          <a:ln>
            <a:noFill/>
          </a:ln>
        </p:spPr>
        <p:txBody>
          <a:bodyPr anchor="b"/>
          <a:lstStyle>
            <a:lvl1pPr algn="ctr">
              <a:defRPr>
                <a:solidFill>
                  <a:schemeClr val="tx1"/>
                </a:solidFill>
              </a:defRPr>
            </a:lvl1pPr>
          </a:lstStyle>
          <a:p>
            <a:r>
              <a:rPr lang="en-US"/>
              <a:t>Icon</a:t>
            </a:r>
          </a:p>
        </p:txBody>
      </p:sp>
      <p:sp>
        <p:nvSpPr>
          <p:cNvPr id="6" name="Title 5">
            <a:extLst>
              <a:ext uri="{FF2B5EF4-FFF2-40B4-BE49-F238E27FC236}">
                <a16:creationId xmlns:a16="http://schemas.microsoft.com/office/drawing/2014/main" id="{F70F910A-0FDA-8569-64E0-CDA719003479}"/>
              </a:ext>
            </a:extLst>
          </p:cNvPr>
          <p:cNvSpPr>
            <a:spLocks noGrp="1"/>
          </p:cNvSpPr>
          <p:nvPr>
            <p:ph type="title"/>
          </p:nvPr>
        </p:nvSpPr>
        <p:spPr>
          <a:xfrm>
            <a:off x="546101" y="552450"/>
            <a:ext cx="3513784" cy="434975"/>
          </a:xfrm>
        </p:spPr>
        <p:txBody>
          <a:bodyPr rIns="274320"/>
          <a:lstStyle>
            <a:lvl1pPr>
              <a:defRPr>
                <a:solidFill>
                  <a:schemeClr val="tx2"/>
                </a:solidFill>
              </a:defRPr>
            </a:lvl1pPr>
          </a:lstStyle>
          <a:p>
            <a:r>
              <a:rPr lang="en-US"/>
              <a:t>Click to edit Master title style</a:t>
            </a:r>
          </a:p>
        </p:txBody>
      </p:sp>
      <p:sp>
        <p:nvSpPr>
          <p:cNvPr id="4" name="Freeform 5">
            <a:extLst>
              <a:ext uri="{FF2B5EF4-FFF2-40B4-BE49-F238E27FC236}">
                <a16:creationId xmlns:a16="http://schemas.microsoft.com/office/drawing/2014/main" id="{C6DF79E6-D4E8-1A83-F47C-3A44B264B93E}"/>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35" name="Text Placeholder 10">
            <a:extLst>
              <a:ext uri="{FF2B5EF4-FFF2-40B4-BE49-F238E27FC236}">
                <a16:creationId xmlns:a16="http://schemas.microsoft.com/office/drawing/2014/main" id="{B88CC021-CDD2-6418-1ADC-6959FDAC120A}"/>
              </a:ext>
            </a:extLst>
          </p:cNvPr>
          <p:cNvSpPr>
            <a:spLocks noGrp="1"/>
          </p:cNvSpPr>
          <p:nvPr>
            <p:ph type="body" sz="quarter" idx="21"/>
          </p:nvPr>
        </p:nvSpPr>
        <p:spPr>
          <a:xfrm>
            <a:off x="546100" y="1127125"/>
            <a:ext cx="3310473"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36" name="Text Placeholder 15">
            <a:extLst>
              <a:ext uri="{FF2B5EF4-FFF2-40B4-BE49-F238E27FC236}">
                <a16:creationId xmlns:a16="http://schemas.microsoft.com/office/drawing/2014/main" id="{BC76AFF6-CF90-29B2-6B5F-2F953DE61D0F}"/>
              </a:ext>
            </a:extLst>
          </p:cNvPr>
          <p:cNvSpPr>
            <a:spLocks noGrp="1"/>
          </p:cNvSpPr>
          <p:nvPr>
            <p:ph type="body" sz="quarter" idx="22"/>
          </p:nvPr>
        </p:nvSpPr>
        <p:spPr>
          <a:xfrm>
            <a:off x="546100" y="6019800"/>
            <a:ext cx="3314822"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37" name="Content Placeholder 22">
            <a:extLst>
              <a:ext uri="{FF2B5EF4-FFF2-40B4-BE49-F238E27FC236}">
                <a16:creationId xmlns:a16="http://schemas.microsoft.com/office/drawing/2014/main" id="{97E0F40B-B869-0C41-17E9-7CB4DEBBA384}"/>
              </a:ext>
            </a:extLst>
          </p:cNvPr>
          <p:cNvSpPr>
            <a:spLocks noGrp="1"/>
          </p:cNvSpPr>
          <p:nvPr>
            <p:ph sz="quarter" idx="23"/>
          </p:nvPr>
        </p:nvSpPr>
        <p:spPr>
          <a:xfrm>
            <a:off x="546099" y="1849438"/>
            <a:ext cx="3310473" cy="4017962"/>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39" name="Content Placeholder 38">
            <a:extLst>
              <a:ext uri="{FF2B5EF4-FFF2-40B4-BE49-F238E27FC236}">
                <a16:creationId xmlns:a16="http://schemas.microsoft.com/office/drawing/2014/main" id="{B8FB8A65-64DE-688C-A8C8-69259DE4ACFC}"/>
              </a:ext>
            </a:extLst>
          </p:cNvPr>
          <p:cNvSpPr>
            <a:spLocks noGrp="1"/>
          </p:cNvSpPr>
          <p:nvPr>
            <p:ph sz="quarter" idx="51"/>
          </p:nvPr>
        </p:nvSpPr>
        <p:spPr>
          <a:xfrm>
            <a:off x="4287584" y="2714626"/>
            <a:ext cx="1947672" cy="2727324"/>
          </a:xfrm>
        </p:spPr>
        <p:txBody>
          <a:bodyPr/>
          <a:lstStyle>
            <a:lvl1pPr>
              <a:defRPr b="1">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Content Placeholder 40">
            <a:extLst>
              <a:ext uri="{FF2B5EF4-FFF2-40B4-BE49-F238E27FC236}">
                <a16:creationId xmlns:a16="http://schemas.microsoft.com/office/drawing/2014/main" id="{83F5807E-64D9-26C9-A052-A940055EC2EC}"/>
              </a:ext>
            </a:extLst>
          </p:cNvPr>
          <p:cNvSpPr>
            <a:spLocks noGrp="1"/>
          </p:cNvSpPr>
          <p:nvPr>
            <p:ph sz="quarter" idx="52"/>
          </p:nvPr>
        </p:nvSpPr>
        <p:spPr>
          <a:xfrm>
            <a:off x="6988240" y="2714625"/>
            <a:ext cx="1947672" cy="2727325"/>
          </a:xfrm>
        </p:spPr>
        <p:txBody>
          <a:bodyPr/>
          <a:lstStyle>
            <a:lvl1pPr>
              <a:defRPr b="1">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Content Placeholder 42">
            <a:extLst>
              <a:ext uri="{FF2B5EF4-FFF2-40B4-BE49-F238E27FC236}">
                <a16:creationId xmlns:a16="http://schemas.microsoft.com/office/drawing/2014/main" id="{D4223DE0-4467-4663-D8D2-667F2C64D3E3}"/>
              </a:ext>
            </a:extLst>
          </p:cNvPr>
          <p:cNvSpPr>
            <a:spLocks noGrp="1"/>
          </p:cNvSpPr>
          <p:nvPr>
            <p:ph sz="quarter" idx="53"/>
          </p:nvPr>
        </p:nvSpPr>
        <p:spPr>
          <a:xfrm>
            <a:off x="9694862" y="2714625"/>
            <a:ext cx="1943101" cy="2727325"/>
          </a:xfrm>
        </p:spPr>
        <p:txBody>
          <a:bodyPr/>
          <a:lstStyle>
            <a:lvl1pPr>
              <a:defRPr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Tree>
    <p:extLst>
      <p:ext uri="{BB962C8B-B14F-4D97-AF65-F5344CB8AC3E}">
        <p14:creationId xmlns:p14="http://schemas.microsoft.com/office/powerpoint/2010/main" val="740752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Column Left - Custom Columns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42E88-6CA5-D615-F095-E179BC98BD17}"/>
              </a:ext>
            </a:extLst>
          </p:cNvPr>
          <p:cNvSpPr/>
          <p:nvPr userDrawn="1"/>
        </p:nvSpPr>
        <p:spPr bwMode="hidden">
          <a:xfrm>
            <a:off x="4059886" y="0"/>
            <a:ext cx="813211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70F910A-0FDA-8569-64E0-CDA719003479}"/>
              </a:ext>
            </a:extLst>
          </p:cNvPr>
          <p:cNvSpPr>
            <a:spLocks noGrp="1"/>
          </p:cNvSpPr>
          <p:nvPr>
            <p:ph type="title"/>
          </p:nvPr>
        </p:nvSpPr>
        <p:spPr>
          <a:xfrm>
            <a:off x="546099" y="552450"/>
            <a:ext cx="3513785" cy="434975"/>
          </a:xfrm>
        </p:spPr>
        <p:txBody>
          <a:bodyPr rIns="274320"/>
          <a:lstStyle/>
          <a:p>
            <a:r>
              <a:rPr lang="en-US"/>
              <a:t>Click to edit Master title style</a:t>
            </a:r>
          </a:p>
        </p:txBody>
      </p:sp>
      <p:sp>
        <p:nvSpPr>
          <p:cNvPr id="11" name="Footer Placeholder 10">
            <a:extLst>
              <a:ext uri="{FF2B5EF4-FFF2-40B4-BE49-F238E27FC236}">
                <a16:creationId xmlns:a16="http://schemas.microsoft.com/office/drawing/2014/main" id="{BAECEC3D-770F-7250-26AF-412E70DE9C76}"/>
              </a:ext>
            </a:extLst>
          </p:cNvPr>
          <p:cNvSpPr>
            <a:spLocks noGrp="1"/>
          </p:cNvSpPr>
          <p:nvPr>
            <p:ph type="ftr" sz="quarter" idx="33"/>
          </p:nvPr>
        </p:nvSpPr>
        <p:spPr/>
        <p:txBody>
          <a:bodyPr/>
          <a:lstStyle>
            <a:lvl1pPr>
              <a:defRPr>
                <a:solidFill>
                  <a:schemeClr val="bg1"/>
                </a:solidFill>
              </a:defRPr>
            </a:lvl1pPr>
          </a:lstStyle>
          <a:p>
            <a:r>
              <a:rPr lang="en-US"/>
              <a:t>See slide 5 for instructions on how to update footer</a:t>
            </a:r>
          </a:p>
        </p:txBody>
      </p:sp>
      <p:sp>
        <p:nvSpPr>
          <p:cNvPr id="16" name="Slide Number Placeholder 15">
            <a:extLst>
              <a:ext uri="{FF2B5EF4-FFF2-40B4-BE49-F238E27FC236}">
                <a16:creationId xmlns:a16="http://schemas.microsoft.com/office/drawing/2014/main" id="{C768E3CA-EE05-5C0C-7FDE-235DD91067BA}"/>
              </a:ext>
            </a:extLst>
          </p:cNvPr>
          <p:cNvSpPr>
            <a:spLocks noGrp="1"/>
          </p:cNvSpPr>
          <p:nvPr>
            <p:ph type="sldNum" sz="quarter" idx="34"/>
          </p:nvPr>
        </p:nvSpPr>
        <p:spPr/>
        <p:txBody>
          <a:bodyPr/>
          <a:lstStyle>
            <a:lvl1pPr>
              <a:defRPr>
                <a:solidFill>
                  <a:schemeClr val="bg1"/>
                </a:solidFill>
              </a:defRPr>
            </a:lvl1pPr>
          </a:lstStyle>
          <a:p>
            <a:fld id="{862A5111-985B-C14D-9115-5787026182A8}" type="slidenum">
              <a:rPr lang="en-US" smtClean="0"/>
              <a:pPr/>
              <a:t>‹#›</a:t>
            </a:fld>
            <a:endParaRPr lang="en-US"/>
          </a:p>
        </p:txBody>
      </p:sp>
      <p:sp>
        <p:nvSpPr>
          <p:cNvPr id="4" name="Freeform 5">
            <a:extLst>
              <a:ext uri="{FF2B5EF4-FFF2-40B4-BE49-F238E27FC236}">
                <a16:creationId xmlns:a16="http://schemas.microsoft.com/office/drawing/2014/main" id="{074E9702-7D53-759A-8744-90315F172A3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27" name="Text Placeholder 10">
            <a:extLst>
              <a:ext uri="{FF2B5EF4-FFF2-40B4-BE49-F238E27FC236}">
                <a16:creationId xmlns:a16="http://schemas.microsoft.com/office/drawing/2014/main" id="{8476A416-A714-4210-10C5-4ECE5403AD92}"/>
              </a:ext>
            </a:extLst>
          </p:cNvPr>
          <p:cNvSpPr>
            <a:spLocks noGrp="1"/>
          </p:cNvSpPr>
          <p:nvPr>
            <p:ph type="body" sz="quarter" idx="21"/>
          </p:nvPr>
        </p:nvSpPr>
        <p:spPr>
          <a:xfrm>
            <a:off x="546100" y="1127125"/>
            <a:ext cx="3310473"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8" name="Text Placeholder 15">
            <a:extLst>
              <a:ext uri="{FF2B5EF4-FFF2-40B4-BE49-F238E27FC236}">
                <a16:creationId xmlns:a16="http://schemas.microsoft.com/office/drawing/2014/main" id="{E821CB68-EA76-1467-1729-66BB76463650}"/>
              </a:ext>
            </a:extLst>
          </p:cNvPr>
          <p:cNvSpPr>
            <a:spLocks noGrp="1"/>
          </p:cNvSpPr>
          <p:nvPr>
            <p:ph type="body" sz="quarter" idx="22"/>
          </p:nvPr>
        </p:nvSpPr>
        <p:spPr>
          <a:xfrm>
            <a:off x="546100" y="6019800"/>
            <a:ext cx="3314822"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9" name="Content Placeholder 22">
            <a:extLst>
              <a:ext uri="{FF2B5EF4-FFF2-40B4-BE49-F238E27FC236}">
                <a16:creationId xmlns:a16="http://schemas.microsoft.com/office/drawing/2014/main" id="{51AAE891-E737-DFDA-7D8D-D6B9BFB4D07E}"/>
              </a:ext>
            </a:extLst>
          </p:cNvPr>
          <p:cNvSpPr>
            <a:spLocks noGrp="1"/>
          </p:cNvSpPr>
          <p:nvPr>
            <p:ph sz="quarter" idx="23"/>
          </p:nvPr>
        </p:nvSpPr>
        <p:spPr>
          <a:xfrm>
            <a:off x="546099" y="1849438"/>
            <a:ext cx="3310473" cy="4017962"/>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31" name="Content Placeholder 30">
            <a:extLst>
              <a:ext uri="{FF2B5EF4-FFF2-40B4-BE49-F238E27FC236}">
                <a16:creationId xmlns:a16="http://schemas.microsoft.com/office/drawing/2014/main" id="{11D2A5E2-5CF6-5A53-7EC3-8225F0D7FD1E}"/>
              </a:ext>
            </a:extLst>
          </p:cNvPr>
          <p:cNvSpPr>
            <a:spLocks noGrp="1"/>
          </p:cNvSpPr>
          <p:nvPr>
            <p:ph sz="quarter" idx="49" hasCustomPrompt="1"/>
          </p:nvPr>
        </p:nvSpPr>
        <p:spPr>
          <a:xfrm>
            <a:off x="4781550" y="552448"/>
            <a:ext cx="2103120" cy="2057400"/>
          </a:xfrm>
        </p:spPr>
        <p:txBody>
          <a:bodyPr/>
          <a:lstStyle>
            <a:lvl1pPr>
              <a:defRPr sz="4800">
                <a:solidFill>
                  <a:schemeClr val="accent1"/>
                </a:solidFill>
                <a:latin typeface="+mj-lt"/>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a:t>00</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1325EC07-DA2D-56D3-9A3C-C6F0509F3655}"/>
              </a:ext>
            </a:extLst>
          </p:cNvPr>
          <p:cNvSpPr>
            <a:spLocks noGrp="1"/>
          </p:cNvSpPr>
          <p:nvPr>
            <p:ph sz="quarter" idx="50" hasCustomPrompt="1"/>
          </p:nvPr>
        </p:nvSpPr>
        <p:spPr>
          <a:xfrm>
            <a:off x="7157707" y="552449"/>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marL="0" lvl="0" indent="0" algn="l" defTabSz="914400" rtl="0" eaLnBrk="1" latinLnBrk="0" hangingPunct="1">
              <a:lnSpc>
                <a:spcPct val="101000"/>
              </a:lnSpc>
              <a:spcBef>
                <a:spcPts val="0"/>
              </a:spcBef>
              <a:spcAft>
                <a:spcPts val="600"/>
              </a:spcAft>
              <a:buFont typeface="GT America Regular"/>
              <a:buNone/>
            </a:pPr>
            <a:r>
              <a:rPr lang="en-US"/>
              <a:t>00</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34DD913C-76A7-91A4-17C2-6A7974B58E09}"/>
              </a:ext>
            </a:extLst>
          </p:cNvPr>
          <p:cNvSpPr>
            <a:spLocks noGrp="1"/>
          </p:cNvSpPr>
          <p:nvPr>
            <p:ph sz="quarter" idx="51" hasCustomPrompt="1"/>
          </p:nvPr>
        </p:nvSpPr>
        <p:spPr>
          <a:xfrm>
            <a:off x="9533864" y="552449"/>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marL="0" lvl="0" indent="0" algn="l" defTabSz="914400" rtl="0" eaLnBrk="1" latinLnBrk="0" hangingPunct="1">
              <a:lnSpc>
                <a:spcPct val="101000"/>
              </a:lnSpc>
              <a:spcBef>
                <a:spcPts val="0"/>
              </a:spcBef>
              <a:spcAft>
                <a:spcPts val="600"/>
              </a:spcAft>
              <a:buFont typeface="GT America Regular"/>
              <a:buNone/>
            </a:pPr>
            <a:r>
              <a:rPr lang="en-US"/>
              <a:t>00</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a:extLst>
              <a:ext uri="{FF2B5EF4-FFF2-40B4-BE49-F238E27FC236}">
                <a16:creationId xmlns:a16="http://schemas.microsoft.com/office/drawing/2014/main" id="{91F7FEDE-0C8C-BB6B-64FE-0D7DAA4C41CC}"/>
              </a:ext>
            </a:extLst>
          </p:cNvPr>
          <p:cNvSpPr>
            <a:spLocks noGrp="1"/>
          </p:cNvSpPr>
          <p:nvPr>
            <p:ph sz="quarter" idx="52" hasCustomPrompt="1"/>
          </p:nvPr>
        </p:nvSpPr>
        <p:spPr>
          <a:xfrm>
            <a:off x="4781550" y="3013075"/>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marL="0" lvl="0" indent="0" algn="l" defTabSz="914400" rtl="0" eaLnBrk="1" latinLnBrk="0" hangingPunct="1">
              <a:lnSpc>
                <a:spcPct val="101000"/>
              </a:lnSpc>
              <a:spcBef>
                <a:spcPts val="0"/>
              </a:spcBef>
              <a:spcAft>
                <a:spcPts val="600"/>
              </a:spcAft>
              <a:buFont typeface="GT America Regular"/>
              <a:buNone/>
            </a:pPr>
            <a:r>
              <a:rPr lang="en-US"/>
              <a:t>00</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a:extLst>
              <a:ext uri="{FF2B5EF4-FFF2-40B4-BE49-F238E27FC236}">
                <a16:creationId xmlns:a16="http://schemas.microsoft.com/office/drawing/2014/main" id="{F341F831-D937-52AC-79EE-ED9B317A7A26}"/>
              </a:ext>
            </a:extLst>
          </p:cNvPr>
          <p:cNvSpPr>
            <a:spLocks noGrp="1"/>
          </p:cNvSpPr>
          <p:nvPr>
            <p:ph sz="quarter" idx="53" hasCustomPrompt="1"/>
          </p:nvPr>
        </p:nvSpPr>
        <p:spPr>
          <a:xfrm>
            <a:off x="7157707" y="3013074"/>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marL="0" lvl="0" indent="0" algn="l" defTabSz="914400" rtl="0" eaLnBrk="1" latinLnBrk="0" hangingPunct="1">
              <a:lnSpc>
                <a:spcPct val="101000"/>
              </a:lnSpc>
              <a:spcBef>
                <a:spcPts val="0"/>
              </a:spcBef>
              <a:spcAft>
                <a:spcPts val="600"/>
              </a:spcAft>
              <a:buFont typeface="GT America Regular"/>
              <a:buNone/>
            </a:pPr>
            <a:r>
              <a:rPr lang="en-US"/>
              <a:t>00</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1">
            <a:extLst>
              <a:ext uri="{FF2B5EF4-FFF2-40B4-BE49-F238E27FC236}">
                <a16:creationId xmlns:a16="http://schemas.microsoft.com/office/drawing/2014/main" id="{34CDFFDE-72E2-952B-48CC-53250B995DFF}"/>
              </a:ext>
            </a:extLst>
          </p:cNvPr>
          <p:cNvSpPr>
            <a:spLocks noGrp="1"/>
          </p:cNvSpPr>
          <p:nvPr>
            <p:ph sz="quarter" idx="54" hasCustomPrompt="1"/>
          </p:nvPr>
        </p:nvSpPr>
        <p:spPr>
          <a:xfrm>
            <a:off x="9520599" y="3013074"/>
            <a:ext cx="2116385"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marL="0" lvl="0" indent="0" algn="l" defTabSz="914400" rtl="0" eaLnBrk="1" latinLnBrk="0" hangingPunct="1">
              <a:lnSpc>
                <a:spcPct val="101000"/>
              </a:lnSpc>
              <a:spcBef>
                <a:spcPts val="0"/>
              </a:spcBef>
              <a:spcAft>
                <a:spcPts val="600"/>
              </a:spcAft>
              <a:buFont typeface="GT America Regular"/>
              <a:buNone/>
            </a:pPr>
            <a:r>
              <a:rPr lang="en-US"/>
              <a:t>00</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7397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Column Left - Quadra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0A8DD4-AFB3-6A0D-E0DC-BE0C252106E0}"/>
              </a:ext>
            </a:extLst>
          </p:cNvPr>
          <p:cNvSpPr>
            <a:spLocks/>
          </p:cNvSpPr>
          <p:nvPr userDrawn="1"/>
        </p:nvSpPr>
        <p:spPr>
          <a:xfrm>
            <a:off x="4055115" y="-3224"/>
            <a:ext cx="8136885" cy="68612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DF7171D-56DB-60BD-88D4-7F7BF6A5CD65}"/>
              </a:ext>
            </a:extLst>
          </p:cNvPr>
          <p:cNvSpPr/>
          <p:nvPr userDrawn="1"/>
        </p:nvSpPr>
        <p:spPr>
          <a:xfrm>
            <a:off x="4055115" y="3429000"/>
            <a:ext cx="4069080"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66F2CC-C885-AE48-D625-8EF6963758F0}"/>
              </a:ext>
            </a:extLst>
          </p:cNvPr>
          <p:cNvSpPr/>
          <p:nvPr userDrawn="1"/>
        </p:nvSpPr>
        <p:spPr>
          <a:xfrm>
            <a:off x="8121341" y="0"/>
            <a:ext cx="4069080"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a:extLst>
              <a:ext uri="{FF2B5EF4-FFF2-40B4-BE49-F238E27FC236}">
                <a16:creationId xmlns:a16="http://schemas.microsoft.com/office/drawing/2014/main" id="{68BA6A1E-20D9-E197-8F00-A2A7CD418E82}"/>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2" name="Text Placeholder 15">
            <a:extLst>
              <a:ext uri="{FF2B5EF4-FFF2-40B4-BE49-F238E27FC236}">
                <a16:creationId xmlns:a16="http://schemas.microsoft.com/office/drawing/2014/main" id="{10D68855-6C8B-26E2-7D19-EF4C14B54255}"/>
              </a:ext>
            </a:extLst>
          </p:cNvPr>
          <p:cNvSpPr>
            <a:spLocks noGrp="1"/>
          </p:cNvSpPr>
          <p:nvPr>
            <p:ph type="body" sz="quarter" idx="46"/>
          </p:nvPr>
        </p:nvSpPr>
        <p:spPr>
          <a:xfrm>
            <a:off x="546100" y="6019800"/>
            <a:ext cx="3314822"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0" name="Content Placeholder 19">
            <a:extLst>
              <a:ext uri="{FF2B5EF4-FFF2-40B4-BE49-F238E27FC236}">
                <a16:creationId xmlns:a16="http://schemas.microsoft.com/office/drawing/2014/main" id="{8C68C4CC-CEF3-3402-F640-B77CCA9E63E6}"/>
              </a:ext>
            </a:extLst>
          </p:cNvPr>
          <p:cNvSpPr>
            <a:spLocks noGrp="1"/>
          </p:cNvSpPr>
          <p:nvPr>
            <p:ph sz="quarter" idx="47" hasCustomPrompt="1"/>
          </p:nvPr>
        </p:nvSpPr>
        <p:spPr>
          <a:xfrm>
            <a:off x="4055115" y="-3223"/>
            <a:ext cx="4069080" cy="3429000"/>
          </a:xfrm>
          <a:noFill/>
        </p:spPr>
        <p:txBody>
          <a:bodyPr lIns="548640" tIns="0" rIns="548640" bIns="0" anchor="ctr"/>
          <a:lstStyle>
            <a:lvl1pPr>
              <a:defRPr b="1">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marL="800100" indent="0">
              <a:buNone/>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Add a photo or chart</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419B93D8-9F40-73DB-5A94-C874C8DAA5C6}"/>
              </a:ext>
            </a:extLst>
          </p:cNvPr>
          <p:cNvSpPr>
            <a:spLocks noGrp="1"/>
          </p:cNvSpPr>
          <p:nvPr>
            <p:ph sz="quarter" idx="48" hasCustomPrompt="1"/>
          </p:nvPr>
        </p:nvSpPr>
        <p:spPr>
          <a:xfrm>
            <a:off x="8496993" y="3747156"/>
            <a:ext cx="3320934" cy="2795912"/>
          </a:xfrm>
          <a:noFill/>
        </p:spPr>
        <p:txBody>
          <a:bodyPr lIns="548640" tIns="0" rIns="548640" bIns="0" anchor="ctr" anchorCtr="0"/>
          <a:lstStyle>
            <a:lvl1pPr>
              <a:defRPr b="1">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a:t>Add a photo or chart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F6249455-82E8-40E3-5DFB-873B422998AB}"/>
              </a:ext>
            </a:extLst>
          </p:cNvPr>
          <p:cNvSpPr>
            <a:spLocks noGrp="1"/>
          </p:cNvSpPr>
          <p:nvPr>
            <p:ph sz="quarter" idx="49" hasCustomPrompt="1"/>
          </p:nvPr>
        </p:nvSpPr>
        <p:spPr>
          <a:xfrm>
            <a:off x="4055115" y="3429000"/>
            <a:ext cx="4069080" cy="3429000"/>
          </a:xfrm>
          <a:noFill/>
        </p:spPr>
        <p:txBody>
          <a:bodyPr vert="horz" lIns="548640" tIns="0" rIns="548640" bIns="0" rtlCol="0" anchor="ctr">
            <a:normAutofit/>
          </a:bodyPr>
          <a:lstStyle>
            <a:lvl1pPr>
              <a:defRPr lang="en-US" sz="2100" b="0" dirty="0" smtClean="0">
                <a:solidFill>
                  <a:schemeClr val="bg1"/>
                </a:solidFill>
                <a:latin typeface="+mj-lt"/>
              </a:defRPr>
            </a:lvl1pPr>
            <a:lvl2pPr>
              <a:defRPr lang="en-US" dirty="0" smtClean="0">
                <a:solidFill>
                  <a:schemeClr val="bg1"/>
                </a:solidFill>
              </a:defRPr>
            </a:lvl2pPr>
            <a:lvl3pPr>
              <a:buClrTx/>
              <a:defRPr lang="en-US" dirty="0" smtClean="0">
                <a:solidFill>
                  <a:schemeClr val="bg1"/>
                </a:solidFill>
              </a:defRPr>
            </a:lvl3pPr>
            <a:lvl4pPr>
              <a:defRPr lang="en-US" dirty="0" smtClean="0">
                <a:solidFill>
                  <a:schemeClr val="bg1"/>
                </a:solidFill>
              </a:defRPr>
            </a:lvl4pPr>
            <a:lvl5pPr>
              <a:buClrTx/>
              <a:defRPr lang="en-US" dirty="0">
                <a:solidFill>
                  <a:schemeClr val="bg1"/>
                </a:solidFill>
              </a:defRPr>
            </a:lvl5pPr>
            <a:lvl6pPr marL="800100" indent="0">
              <a:buNone/>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Quotes, text, or image</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6">
            <a:extLst>
              <a:ext uri="{FF2B5EF4-FFF2-40B4-BE49-F238E27FC236}">
                <a16:creationId xmlns:a16="http://schemas.microsoft.com/office/drawing/2014/main" id="{6433A83F-D9D0-E3DD-A0A1-A356E73FBFB2}"/>
              </a:ext>
            </a:extLst>
          </p:cNvPr>
          <p:cNvSpPr>
            <a:spLocks noGrp="1"/>
          </p:cNvSpPr>
          <p:nvPr>
            <p:ph sz="quarter" idx="50" hasCustomPrompt="1"/>
          </p:nvPr>
        </p:nvSpPr>
        <p:spPr>
          <a:xfrm>
            <a:off x="8122920" y="0"/>
            <a:ext cx="4069080" cy="3429000"/>
          </a:xfrm>
          <a:noFill/>
        </p:spPr>
        <p:txBody>
          <a:bodyPr vert="horz" lIns="548640" tIns="0" rIns="548640" bIns="0" rtlCol="0" anchor="ctr">
            <a:normAutofit/>
          </a:bodyPr>
          <a:lstStyle>
            <a:lvl1pPr>
              <a:defRPr lang="en-US" sz="2100" dirty="0" smtClean="0">
                <a:solidFill>
                  <a:schemeClr val="bg1"/>
                </a:solidFill>
                <a:latin typeface="+mj-lt"/>
              </a:defRPr>
            </a:lvl1pPr>
            <a:lvl2pPr>
              <a:defRPr lang="en-US" dirty="0" smtClean="0">
                <a:solidFill>
                  <a:schemeClr val="bg1"/>
                </a:solidFill>
              </a:defRPr>
            </a:lvl2pPr>
            <a:lvl3pPr>
              <a:buClrTx/>
              <a:defRPr lang="en-US" dirty="0" smtClean="0">
                <a:solidFill>
                  <a:schemeClr val="bg1"/>
                </a:solidFill>
              </a:defRPr>
            </a:lvl3pPr>
            <a:lvl4pPr>
              <a:defRPr lang="en-US" dirty="0" smtClean="0">
                <a:solidFill>
                  <a:schemeClr val="bg1"/>
                </a:solidFill>
              </a:defRPr>
            </a:lvl4pPr>
            <a:lvl5pPr>
              <a:buClrTx/>
              <a:defRPr lang="en-US" dirty="0">
                <a:solidFill>
                  <a:schemeClr val="bg1"/>
                </a:solidFill>
              </a:defRPr>
            </a:lvl5pPr>
            <a:lvl6pPr marL="800100" indent="0">
              <a:buNone/>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Quotes, text, or image</a:t>
            </a:r>
          </a:p>
          <a:p>
            <a:pPr lvl="1"/>
            <a:r>
              <a:rPr lang="en-US"/>
              <a:t>Second level</a:t>
            </a:r>
          </a:p>
          <a:p>
            <a:pPr lvl="2"/>
            <a:r>
              <a:rPr lang="en-US"/>
              <a:t>Third level</a:t>
            </a:r>
          </a:p>
          <a:p>
            <a:pPr lvl="3"/>
            <a:r>
              <a:rPr lang="en-US"/>
              <a:t>Fourth level</a:t>
            </a:r>
          </a:p>
          <a:p>
            <a:pPr lvl="4"/>
            <a:r>
              <a:rPr lang="en-US"/>
              <a:t>Fifth level</a:t>
            </a:r>
          </a:p>
        </p:txBody>
      </p:sp>
      <p:sp>
        <p:nvSpPr>
          <p:cNvPr id="7" name="Title 5">
            <a:extLst>
              <a:ext uri="{FF2B5EF4-FFF2-40B4-BE49-F238E27FC236}">
                <a16:creationId xmlns:a16="http://schemas.microsoft.com/office/drawing/2014/main" id="{48AC8EA4-0D69-7185-E21E-3A998D4C0283}"/>
              </a:ext>
            </a:extLst>
          </p:cNvPr>
          <p:cNvSpPr>
            <a:spLocks noGrp="1"/>
          </p:cNvSpPr>
          <p:nvPr>
            <p:ph type="title"/>
          </p:nvPr>
        </p:nvSpPr>
        <p:spPr>
          <a:xfrm>
            <a:off x="546099" y="552450"/>
            <a:ext cx="3513785" cy="434975"/>
          </a:xfrm>
        </p:spPr>
        <p:txBody>
          <a:bodyPr rIns="274320"/>
          <a:lstStyle/>
          <a:p>
            <a:r>
              <a:rPr lang="en-US"/>
              <a:t>Click to edit Master title style</a:t>
            </a:r>
          </a:p>
        </p:txBody>
      </p:sp>
      <p:sp>
        <p:nvSpPr>
          <p:cNvPr id="8" name="Text Placeholder 10">
            <a:extLst>
              <a:ext uri="{FF2B5EF4-FFF2-40B4-BE49-F238E27FC236}">
                <a16:creationId xmlns:a16="http://schemas.microsoft.com/office/drawing/2014/main" id="{2FE058B6-3992-C015-0C1B-CF5A092DD0C5}"/>
              </a:ext>
            </a:extLst>
          </p:cNvPr>
          <p:cNvSpPr>
            <a:spLocks noGrp="1"/>
          </p:cNvSpPr>
          <p:nvPr>
            <p:ph type="body" sz="quarter" idx="21"/>
          </p:nvPr>
        </p:nvSpPr>
        <p:spPr>
          <a:xfrm>
            <a:off x="546100" y="1127125"/>
            <a:ext cx="3310473"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9" name="Content Placeholder 22">
            <a:extLst>
              <a:ext uri="{FF2B5EF4-FFF2-40B4-BE49-F238E27FC236}">
                <a16:creationId xmlns:a16="http://schemas.microsoft.com/office/drawing/2014/main" id="{C1B56411-5CA6-9842-0E70-A429EA905CD5}"/>
              </a:ext>
            </a:extLst>
          </p:cNvPr>
          <p:cNvSpPr>
            <a:spLocks noGrp="1"/>
          </p:cNvSpPr>
          <p:nvPr>
            <p:ph sz="quarter" idx="23"/>
          </p:nvPr>
        </p:nvSpPr>
        <p:spPr>
          <a:xfrm>
            <a:off x="546099" y="1849438"/>
            <a:ext cx="3310473" cy="4017962"/>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Tree>
    <p:extLst>
      <p:ext uri="{BB962C8B-B14F-4D97-AF65-F5344CB8AC3E}">
        <p14:creationId xmlns:p14="http://schemas.microsoft.com/office/powerpoint/2010/main" val="225346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p>
        </p:txBody>
      </p:sp>
      <p:sp>
        <p:nvSpPr>
          <p:cNvPr id="6" name="Freeform 5">
            <a:extLst>
              <a:ext uri="{FF2B5EF4-FFF2-40B4-BE49-F238E27FC236}">
                <a16:creationId xmlns:a16="http://schemas.microsoft.com/office/drawing/2014/main" id="{EBC8BAC9-2F39-70BA-C3AC-DE7DA1042A5B}"/>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solidFill>
                <a:schemeClr val="tx1"/>
              </a:solidFill>
            </a:endParaRPr>
          </a:p>
        </p:txBody>
      </p:sp>
      <p:sp>
        <p:nvSpPr>
          <p:cNvPr id="9" name="Picture Placeholder 8">
            <a:extLst>
              <a:ext uri="{FF2B5EF4-FFF2-40B4-BE49-F238E27FC236}">
                <a16:creationId xmlns:a16="http://schemas.microsoft.com/office/drawing/2014/main" id="{7AC15287-0630-B8DA-C579-8B9B7FB3569E}"/>
              </a:ext>
            </a:extLst>
          </p:cNvPr>
          <p:cNvSpPr>
            <a:spLocks noGrp="1"/>
          </p:cNvSpPr>
          <p:nvPr>
            <p:ph type="pic" sz="quarter" idx="13" hasCustomPrompt="1"/>
          </p:nvPr>
        </p:nvSpPr>
        <p:spPr bwMode="auto">
          <a:xfrm>
            <a:off x="6096000" y="0"/>
            <a:ext cx="2029968" cy="5868988"/>
          </a:xfrm>
          <a:solidFill>
            <a:srgbClr val="A6A9AA"/>
          </a:solidFill>
        </p:spPr>
        <p:txBody>
          <a:bodyPr tIns="731520" anchor="ctr"/>
          <a:lstStyle>
            <a:lvl1pPr algn="ctr">
              <a:defRPr b="0">
                <a:solidFill>
                  <a:schemeClr val="bg1"/>
                </a:solidFill>
                <a:latin typeface="+mn-lt"/>
              </a:defRPr>
            </a:lvl1pPr>
          </a:lstStyle>
          <a:p>
            <a:r>
              <a:rPr lang="en-US"/>
              <a:t>Dynamic slice crop 1</a:t>
            </a:r>
          </a:p>
        </p:txBody>
      </p:sp>
      <p:sp>
        <p:nvSpPr>
          <p:cNvPr id="13" name="Picture Placeholder 8">
            <a:extLst>
              <a:ext uri="{FF2B5EF4-FFF2-40B4-BE49-F238E27FC236}">
                <a16:creationId xmlns:a16="http://schemas.microsoft.com/office/drawing/2014/main" id="{88B0AA94-1619-F4BF-E5D2-311BE603DDAC}"/>
              </a:ext>
            </a:extLst>
          </p:cNvPr>
          <p:cNvSpPr>
            <a:spLocks noGrp="1"/>
          </p:cNvSpPr>
          <p:nvPr>
            <p:ph type="pic" sz="quarter" idx="14" hasCustomPrompt="1"/>
          </p:nvPr>
        </p:nvSpPr>
        <p:spPr bwMode="auto">
          <a:xfrm>
            <a:off x="8125968" y="1422400"/>
            <a:ext cx="2029968" cy="5434765"/>
          </a:xfrm>
          <a:solidFill>
            <a:srgbClr val="A6A9AA"/>
          </a:solidFill>
        </p:spPr>
        <p:txBody>
          <a:bodyPr tIns="731520" anchor="ctr"/>
          <a:lstStyle>
            <a:lvl1pPr algn="ctr">
              <a:defRPr b="0">
                <a:solidFill>
                  <a:schemeClr val="bg1"/>
                </a:solidFill>
                <a:latin typeface="+mn-lt"/>
              </a:defRPr>
            </a:lvl1pPr>
          </a:lstStyle>
          <a:p>
            <a:r>
              <a:rPr lang="en-US"/>
              <a:t>Dynamic slice crop 2</a:t>
            </a:r>
          </a:p>
        </p:txBody>
      </p:sp>
      <p:sp>
        <p:nvSpPr>
          <p:cNvPr id="15" name="Picture Placeholder 8">
            <a:extLst>
              <a:ext uri="{FF2B5EF4-FFF2-40B4-BE49-F238E27FC236}">
                <a16:creationId xmlns:a16="http://schemas.microsoft.com/office/drawing/2014/main" id="{D814C211-DBD2-6DA0-0A9F-8BF774A63EE4}"/>
              </a:ext>
            </a:extLst>
          </p:cNvPr>
          <p:cNvSpPr>
            <a:spLocks noGrp="1"/>
          </p:cNvSpPr>
          <p:nvPr>
            <p:ph type="pic" sz="quarter" idx="15" hasCustomPrompt="1"/>
          </p:nvPr>
        </p:nvSpPr>
        <p:spPr bwMode="auto">
          <a:xfrm>
            <a:off x="10155936" y="1"/>
            <a:ext cx="2036063" cy="4419599"/>
          </a:xfrm>
          <a:solidFill>
            <a:srgbClr val="A6A9AA"/>
          </a:solidFill>
        </p:spPr>
        <p:txBody>
          <a:bodyPr tIns="731520" anchor="ctr"/>
          <a:lstStyle>
            <a:lvl1pPr algn="ctr">
              <a:defRPr b="0">
                <a:solidFill>
                  <a:schemeClr val="bg1"/>
                </a:solidFill>
                <a:latin typeface="+mn-lt"/>
              </a:defRPr>
            </a:lvl1pPr>
          </a:lstStyle>
          <a:p>
            <a:r>
              <a:rPr lang="en-US"/>
              <a:t>Dynamic slice crop 3</a:t>
            </a:r>
          </a:p>
        </p:txBody>
      </p:sp>
      <p:sp>
        <p:nvSpPr>
          <p:cNvPr id="4" name="Text Placeholder 11">
            <a:extLst>
              <a:ext uri="{FF2B5EF4-FFF2-40B4-BE49-F238E27FC236}">
                <a16:creationId xmlns:a16="http://schemas.microsoft.com/office/drawing/2014/main" id="{662F28CC-4FDC-6231-81B1-808636A2AFE1}"/>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a:t>Title Department</a:t>
            </a:r>
          </a:p>
        </p:txBody>
      </p:sp>
      <p:sp>
        <p:nvSpPr>
          <p:cNvPr id="3" name="Date Placeholder 3">
            <a:extLst>
              <a:ext uri="{FF2B5EF4-FFF2-40B4-BE49-F238E27FC236}">
                <a16:creationId xmlns:a16="http://schemas.microsoft.com/office/drawing/2014/main" id="{4E4E5E40-9936-2B1A-A957-B3832110D191}"/>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a:p>
        </p:txBody>
      </p:sp>
      <p:sp>
        <p:nvSpPr>
          <p:cNvPr id="11" name="Text Placeholder 12">
            <a:extLst>
              <a:ext uri="{FF2B5EF4-FFF2-40B4-BE49-F238E27FC236}">
                <a16:creationId xmlns:a16="http://schemas.microsoft.com/office/drawing/2014/main" id="{2831160B-5FF4-1736-F0D0-4A4677891D9D}"/>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Single presenter</a:t>
            </a:r>
          </a:p>
        </p:txBody>
      </p:sp>
      <p:sp>
        <p:nvSpPr>
          <p:cNvPr id="12" name="Text Placeholder 15">
            <a:extLst>
              <a:ext uri="{FF2B5EF4-FFF2-40B4-BE49-F238E27FC236}">
                <a16:creationId xmlns:a16="http://schemas.microsoft.com/office/drawing/2014/main" id="{CF96A1AB-78C0-6521-B97B-BDB3F01285A2}"/>
              </a:ext>
            </a:extLst>
          </p:cNvPr>
          <p:cNvSpPr>
            <a:spLocks noGrp="1"/>
          </p:cNvSpPr>
          <p:nvPr>
            <p:ph type="body" sz="quarter" idx="100" hasCustomPrompt="1"/>
          </p:nvPr>
        </p:nvSpPr>
        <p:spPr>
          <a:xfrm>
            <a:off x="559816" y="1717185"/>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1</a:t>
            </a:r>
          </a:p>
        </p:txBody>
      </p:sp>
      <p:sp>
        <p:nvSpPr>
          <p:cNvPr id="14" name="Text Placeholder 17">
            <a:extLst>
              <a:ext uri="{FF2B5EF4-FFF2-40B4-BE49-F238E27FC236}">
                <a16:creationId xmlns:a16="http://schemas.microsoft.com/office/drawing/2014/main" id="{E8D27B1D-88E9-5CC5-DDCC-40CEA313B46B}"/>
              </a:ext>
            </a:extLst>
          </p:cNvPr>
          <p:cNvSpPr>
            <a:spLocks noGrp="1"/>
          </p:cNvSpPr>
          <p:nvPr>
            <p:ph type="body" sz="quarter" idx="101" hasCustomPrompt="1"/>
          </p:nvPr>
        </p:nvSpPr>
        <p:spPr>
          <a:xfrm>
            <a:off x="559816" y="2284135"/>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2</a:t>
            </a:r>
          </a:p>
        </p:txBody>
      </p:sp>
      <p:sp>
        <p:nvSpPr>
          <p:cNvPr id="16" name="Text Placeholder 19">
            <a:extLst>
              <a:ext uri="{FF2B5EF4-FFF2-40B4-BE49-F238E27FC236}">
                <a16:creationId xmlns:a16="http://schemas.microsoft.com/office/drawing/2014/main" id="{B7AFFEB9-D67F-9298-FCF9-0054A5CB24FB}"/>
              </a:ext>
            </a:extLst>
          </p:cNvPr>
          <p:cNvSpPr>
            <a:spLocks noGrp="1"/>
          </p:cNvSpPr>
          <p:nvPr>
            <p:ph type="body" sz="quarter" idx="102" hasCustomPrompt="1"/>
          </p:nvPr>
        </p:nvSpPr>
        <p:spPr>
          <a:xfrm>
            <a:off x="559816" y="2857474"/>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3</a:t>
            </a:r>
          </a:p>
        </p:txBody>
      </p:sp>
    </p:spTree>
    <p:extLst>
      <p:ext uri="{BB962C8B-B14F-4D97-AF65-F5344CB8AC3E}">
        <p14:creationId xmlns:p14="http://schemas.microsoft.com/office/powerpoint/2010/main" val="3037804546"/>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Column - Icon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12" name="Title 11">
            <a:extLst>
              <a:ext uri="{FF2B5EF4-FFF2-40B4-BE49-F238E27FC236}">
                <a16:creationId xmlns:a16="http://schemas.microsoft.com/office/drawing/2014/main" id="{91874068-FCB3-3E67-FD8A-888858391AF4}"/>
              </a:ext>
            </a:extLst>
          </p:cNvPr>
          <p:cNvSpPr>
            <a:spLocks noGrp="1"/>
          </p:cNvSpPr>
          <p:nvPr>
            <p:ph type="title"/>
          </p:nvPr>
        </p:nvSpPr>
        <p:spPr>
          <a:xfrm>
            <a:off x="546100" y="552450"/>
            <a:ext cx="11091861" cy="434975"/>
          </a:xfrm>
        </p:spPr>
        <p:txBody>
          <a:bodyPr/>
          <a:lstStyle>
            <a:lvl1pPr>
              <a:defRPr>
                <a:solidFill>
                  <a:schemeClr val="tx2"/>
                </a:solidFill>
              </a:defRPr>
            </a:lvl1pPr>
          </a:lstStyle>
          <a:p>
            <a:r>
              <a:rPr lang="en-US"/>
              <a:t>Click to edit Master title style</a:t>
            </a:r>
          </a:p>
        </p:txBody>
      </p:sp>
      <p:sp>
        <p:nvSpPr>
          <p:cNvPr id="3" name="Picture Placeholder 9">
            <a:extLst>
              <a:ext uri="{FF2B5EF4-FFF2-40B4-BE49-F238E27FC236}">
                <a16:creationId xmlns:a16="http://schemas.microsoft.com/office/drawing/2014/main" id="{FD134F76-7012-6EEC-A825-D898002DCBEA}"/>
              </a:ext>
            </a:extLst>
          </p:cNvPr>
          <p:cNvSpPr>
            <a:spLocks noGrp="1"/>
          </p:cNvSpPr>
          <p:nvPr>
            <p:ph type="pic" sz="quarter" idx="28" hasCustomPrompt="1"/>
          </p:nvPr>
        </p:nvSpPr>
        <p:spPr>
          <a:xfrm>
            <a:off x="545821" y="1849438"/>
            <a:ext cx="694944" cy="720725"/>
          </a:xfrm>
          <a:noFill/>
          <a:ln>
            <a:noFill/>
          </a:ln>
        </p:spPr>
        <p:txBody>
          <a:bodyPr tIns="457200" anchor="ctr">
            <a:normAutofit/>
          </a:bodyPr>
          <a:lstStyle>
            <a:lvl1pPr algn="ctr">
              <a:defRPr sz="1100">
                <a:solidFill>
                  <a:schemeClr val="tx1"/>
                </a:solidFill>
              </a:defRPr>
            </a:lvl1pPr>
          </a:lstStyle>
          <a:p>
            <a:r>
              <a:rPr lang="en-US"/>
              <a:t>Icon</a:t>
            </a:r>
          </a:p>
        </p:txBody>
      </p:sp>
      <p:sp>
        <p:nvSpPr>
          <p:cNvPr id="22" name="Picture Placeholder 9">
            <a:extLst>
              <a:ext uri="{FF2B5EF4-FFF2-40B4-BE49-F238E27FC236}">
                <a16:creationId xmlns:a16="http://schemas.microsoft.com/office/drawing/2014/main" id="{863DF09F-2802-54BC-34C2-BC92D3C8205A}"/>
              </a:ext>
            </a:extLst>
          </p:cNvPr>
          <p:cNvSpPr>
            <a:spLocks noGrp="1"/>
          </p:cNvSpPr>
          <p:nvPr>
            <p:ph type="pic" sz="quarter" idx="36" hasCustomPrompt="1"/>
          </p:nvPr>
        </p:nvSpPr>
        <p:spPr>
          <a:xfrm>
            <a:off x="2802335" y="1849438"/>
            <a:ext cx="694944" cy="720725"/>
          </a:xfrm>
          <a:noFill/>
          <a:ln>
            <a:noFill/>
          </a:ln>
        </p:spPr>
        <p:txBody>
          <a:bodyPr tIns="457200" anchor="ctr">
            <a:normAutofit/>
          </a:bodyPr>
          <a:lstStyle>
            <a:lvl1pPr algn="ctr">
              <a:defRPr sz="1100">
                <a:solidFill>
                  <a:schemeClr val="tx1"/>
                </a:solidFill>
              </a:defRPr>
            </a:lvl1pPr>
          </a:lstStyle>
          <a:p>
            <a:r>
              <a:rPr lang="en-US"/>
              <a:t>Icon</a:t>
            </a:r>
          </a:p>
        </p:txBody>
      </p:sp>
      <p:sp>
        <p:nvSpPr>
          <p:cNvPr id="23" name="Picture Placeholder 9">
            <a:extLst>
              <a:ext uri="{FF2B5EF4-FFF2-40B4-BE49-F238E27FC236}">
                <a16:creationId xmlns:a16="http://schemas.microsoft.com/office/drawing/2014/main" id="{3D2406FE-BD16-3B98-1AC4-2D5AA65FF9D9}"/>
              </a:ext>
            </a:extLst>
          </p:cNvPr>
          <p:cNvSpPr>
            <a:spLocks noGrp="1"/>
          </p:cNvSpPr>
          <p:nvPr>
            <p:ph type="pic" sz="quarter" idx="37" hasCustomPrompt="1"/>
          </p:nvPr>
        </p:nvSpPr>
        <p:spPr>
          <a:xfrm>
            <a:off x="5050633" y="1849438"/>
            <a:ext cx="694944" cy="720725"/>
          </a:xfrm>
          <a:noFill/>
          <a:ln>
            <a:noFill/>
          </a:ln>
        </p:spPr>
        <p:txBody>
          <a:bodyPr tIns="457200" anchor="ctr">
            <a:normAutofit/>
          </a:bodyPr>
          <a:lstStyle>
            <a:lvl1pPr algn="ctr">
              <a:defRPr sz="1100">
                <a:solidFill>
                  <a:schemeClr val="tx1"/>
                </a:solidFill>
              </a:defRPr>
            </a:lvl1pPr>
          </a:lstStyle>
          <a:p>
            <a:r>
              <a:rPr lang="en-US"/>
              <a:t>Icon</a:t>
            </a:r>
          </a:p>
        </p:txBody>
      </p:sp>
      <p:sp>
        <p:nvSpPr>
          <p:cNvPr id="24" name="Picture Placeholder 9">
            <a:extLst>
              <a:ext uri="{FF2B5EF4-FFF2-40B4-BE49-F238E27FC236}">
                <a16:creationId xmlns:a16="http://schemas.microsoft.com/office/drawing/2014/main" id="{18479DC6-6C65-6D06-16A5-DC26A0B633FF}"/>
              </a:ext>
            </a:extLst>
          </p:cNvPr>
          <p:cNvSpPr>
            <a:spLocks noGrp="1"/>
          </p:cNvSpPr>
          <p:nvPr>
            <p:ph type="pic" sz="quarter" idx="38" hasCustomPrompt="1"/>
          </p:nvPr>
        </p:nvSpPr>
        <p:spPr>
          <a:xfrm>
            <a:off x="7298931" y="1849438"/>
            <a:ext cx="694944" cy="720725"/>
          </a:xfrm>
          <a:noFill/>
          <a:ln>
            <a:noFill/>
          </a:ln>
        </p:spPr>
        <p:txBody>
          <a:bodyPr tIns="457200" anchor="ctr">
            <a:normAutofit/>
          </a:bodyPr>
          <a:lstStyle>
            <a:lvl1pPr algn="ctr">
              <a:defRPr sz="1100">
                <a:solidFill>
                  <a:schemeClr val="tx1"/>
                </a:solidFill>
              </a:defRPr>
            </a:lvl1pPr>
          </a:lstStyle>
          <a:p>
            <a:r>
              <a:rPr lang="en-US"/>
              <a:t>Icon</a:t>
            </a:r>
          </a:p>
        </p:txBody>
      </p:sp>
      <p:sp>
        <p:nvSpPr>
          <p:cNvPr id="25" name="Picture Placeholder 9">
            <a:extLst>
              <a:ext uri="{FF2B5EF4-FFF2-40B4-BE49-F238E27FC236}">
                <a16:creationId xmlns:a16="http://schemas.microsoft.com/office/drawing/2014/main" id="{BBAE8DFB-8DC8-374F-6F98-F8A1ADCA2C3C}"/>
              </a:ext>
            </a:extLst>
          </p:cNvPr>
          <p:cNvSpPr>
            <a:spLocks noGrp="1"/>
          </p:cNvSpPr>
          <p:nvPr>
            <p:ph type="pic" sz="quarter" idx="39" hasCustomPrompt="1"/>
          </p:nvPr>
        </p:nvSpPr>
        <p:spPr>
          <a:xfrm>
            <a:off x="9547229" y="1849438"/>
            <a:ext cx="694944" cy="720725"/>
          </a:xfrm>
          <a:noFill/>
          <a:ln>
            <a:noFill/>
          </a:ln>
        </p:spPr>
        <p:txBody>
          <a:bodyPr tIns="457200" anchor="ctr">
            <a:normAutofit/>
          </a:bodyPr>
          <a:lstStyle>
            <a:lvl1pPr algn="ctr">
              <a:defRPr sz="1100">
                <a:solidFill>
                  <a:schemeClr val="tx1"/>
                </a:solidFill>
              </a:defRPr>
            </a:lvl1pPr>
          </a:lstStyle>
          <a:p>
            <a:r>
              <a:rPr lang="en-US"/>
              <a:t>Icon</a:t>
            </a:r>
          </a:p>
        </p:txBody>
      </p:sp>
      <p:sp>
        <p:nvSpPr>
          <p:cNvPr id="2" name="Freeform 5">
            <a:extLst>
              <a:ext uri="{FF2B5EF4-FFF2-40B4-BE49-F238E27FC236}">
                <a16:creationId xmlns:a16="http://schemas.microsoft.com/office/drawing/2014/main" id="{F865BEBC-DC71-5993-E446-743B2380E9F4}"/>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1" name="Text Placeholder 10">
            <a:extLst>
              <a:ext uri="{FF2B5EF4-FFF2-40B4-BE49-F238E27FC236}">
                <a16:creationId xmlns:a16="http://schemas.microsoft.com/office/drawing/2014/main" id="{5155D0AF-DC50-1231-8C20-9614D9642834}"/>
              </a:ext>
            </a:extLst>
          </p:cNvPr>
          <p:cNvSpPr>
            <a:spLocks noGrp="1"/>
          </p:cNvSpPr>
          <p:nvPr>
            <p:ph type="body" sz="quarter" idx="45"/>
          </p:nvPr>
        </p:nvSpPr>
        <p:spPr>
          <a:xfrm>
            <a:off x="546100" y="1127125"/>
            <a:ext cx="1109186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3" name="Text Placeholder 15">
            <a:extLst>
              <a:ext uri="{FF2B5EF4-FFF2-40B4-BE49-F238E27FC236}">
                <a16:creationId xmlns:a16="http://schemas.microsoft.com/office/drawing/2014/main" id="{23EA351B-2744-2292-EA13-ECF616B5AF66}"/>
              </a:ext>
            </a:extLst>
          </p:cNvPr>
          <p:cNvSpPr>
            <a:spLocks noGrp="1"/>
          </p:cNvSpPr>
          <p:nvPr>
            <p:ph type="body" sz="quarter" idx="46"/>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4" name="Content Placeholder 32">
            <a:extLst>
              <a:ext uri="{FF2B5EF4-FFF2-40B4-BE49-F238E27FC236}">
                <a16:creationId xmlns:a16="http://schemas.microsoft.com/office/drawing/2014/main" id="{739AFE11-1479-0079-CBFD-DE22CF1EF3D7}"/>
              </a:ext>
            </a:extLst>
          </p:cNvPr>
          <p:cNvSpPr>
            <a:spLocks noGrp="1"/>
          </p:cNvSpPr>
          <p:nvPr>
            <p:ph sz="quarter" idx="40"/>
          </p:nvPr>
        </p:nvSpPr>
        <p:spPr>
          <a:xfrm>
            <a:off x="546100" y="2715418"/>
            <a:ext cx="1828800" cy="315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0A10D501-BB72-6F51-3E2C-9A5D9855D3B8}"/>
              </a:ext>
            </a:extLst>
          </p:cNvPr>
          <p:cNvSpPr>
            <a:spLocks noGrp="1"/>
          </p:cNvSpPr>
          <p:nvPr>
            <p:ph sz="quarter" idx="47"/>
          </p:nvPr>
        </p:nvSpPr>
        <p:spPr>
          <a:xfrm>
            <a:off x="2802335" y="2714624"/>
            <a:ext cx="1828800" cy="315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p>
        </p:txBody>
      </p:sp>
      <p:sp>
        <p:nvSpPr>
          <p:cNvPr id="18" name="Content Placeholder 17">
            <a:extLst>
              <a:ext uri="{FF2B5EF4-FFF2-40B4-BE49-F238E27FC236}">
                <a16:creationId xmlns:a16="http://schemas.microsoft.com/office/drawing/2014/main" id="{DDF53402-575C-C10C-7E8E-6C99DEA94988}"/>
              </a:ext>
            </a:extLst>
          </p:cNvPr>
          <p:cNvSpPr>
            <a:spLocks noGrp="1"/>
          </p:cNvSpPr>
          <p:nvPr>
            <p:ph sz="quarter" idx="48"/>
          </p:nvPr>
        </p:nvSpPr>
        <p:spPr>
          <a:xfrm>
            <a:off x="5050632" y="2715417"/>
            <a:ext cx="1828800" cy="315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p>
        </p:txBody>
      </p:sp>
      <p:sp>
        <p:nvSpPr>
          <p:cNvPr id="21" name="Content Placeholder 20">
            <a:extLst>
              <a:ext uri="{FF2B5EF4-FFF2-40B4-BE49-F238E27FC236}">
                <a16:creationId xmlns:a16="http://schemas.microsoft.com/office/drawing/2014/main" id="{B95D6E10-7BC7-5B48-5FC8-AA3FBBF31296}"/>
              </a:ext>
            </a:extLst>
          </p:cNvPr>
          <p:cNvSpPr>
            <a:spLocks noGrp="1"/>
          </p:cNvSpPr>
          <p:nvPr>
            <p:ph sz="quarter" idx="49"/>
          </p:nvPr>
        </p:nvSpPr>
        <p:spPr>
          <a:xfrm>
            <a:off x="7298927" y="2716608"/>
            <a:ext cx="1828800" cy="315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p>
        </p:txBody>
      </p:sp>
      <p:sp>
        <p:nvSpPr>
          <p:cNvPr id="34" name="Content Placeholder 33">
            <a:extLst>
              <a:ext uri="{FF2B5EF4-FFF2-40B4-BE49-F238E27FC236}">
                <a16:creationId xmlns:a16="http://schemas.microsoft.com/office/drawing/2014/main" id="{35D3FA32-E657-445D-AFF1-5F98826EF595}"/>
              </a:ext>
            </a:extLst>
          </p:cNvPr>
          <p:cNvSpPr>
            <a:spLocks noGrp="1"/>
          </p:cNvSpPr>
          <p:nvPr>
            <p:ph sz="quarter" idx="50"/>
          </p:nvPr>
        </p:nvSpPr>
        <p:spPr>
          <a:xfrm>
            <a:off x="9547222" y="2714624"/>
            <a:ext cx="1828800" cy="315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p>
        </p:txBody>
      </p:sp>
    </p:spTree>
    <p:extLst>
      <p:ext uri="{BB962C8B-B14F-4D97-AF65-F5344CB8AC3E}">
        <p14:creationId xmlns:p14="http://schemas.microsoft.com/office/powerpoint/2010/main" val="18066633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lumn - Photo To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noChangeAspect="1"/>
          </p:cNvSpPr>
          <p:nvPr>
            <p:ph type="pic" sz="quarter" idx="13"/>
          </p:nvPr>
        </p:nvSpPr>
        <p:spPr>
          <a:xfrm>
            <a:off x="0" y="0"/>
            <a:ext cx="12192000" cy="3429000"/>
          </a:xfrm>
          <a:solidFill>
            <a:schemeClr val="bg1">
              <a:lumMod val="65000"/>
            </a:schemeClr>
          </a:solidFill>
        </p:spPr>
        <p:txBody>
          <a:bodyPr anchor="ctr"/>
          <a:lstStyle>
            <a:lvl1pPr algn="ctr">
              <a:defRPr>
                <a:solidFill>
                  <a:schemeClr val="bg1"/>
                </a:solidFill>
              </a:defRPr>
            </a:lvl1pPr>
          </a:lstStyle>
          <a:p>
            <a:r>
              <a:rPr lang="en-US"/>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12" name="Title 11">
            <a:extLst>
              <a:ext uri="{FF2B5EF4-FFF2-40B4-BE49-F238E27FC236}">
                <a16:creationId xmlns:a16="http://schemas.microsoft.com/office/drawing/2014/main" id="{91874068-FCB3-3E67-FD8A-888858391AF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reeform 5">
            <a:extLst>
              <a:ext uri="{FF2B5EF4-FFF2-40B4-BE49-F238E27FC236}">
                <a16:creationId xmlns:a16="http://schemas.microsoft.com/office/drawing/2014/main" id="{71FB9F00-A1C6-0B41-BCF5-7DBE317FE533}"/>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3" name="Text Placeholder 10">
            <a:extLst>
              <a:ext uri="{FF2B5EF4-FFF2-40B4-BE49-F238E27FC236}">
                <a16:creationId xmlns:a16="http://schemas.microsoft.com/office/drawing/2014/main" id="{89B32E50-9450-0A92-9772-59EA93C40AE7}"/>
              </a:ext>
            </a:extLst>
          </p:cNvPr>
          <p:cNvSpPr>
            <a:spLocks noGrp="1"/>
          </p:cNvSpPr>
          <p:nvPr>
            <p:ph type="body" sz="quarter" idx="45"/>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4" name="Text Placeholder 15">
            <a:extLst>
              <a:ext uri="{FF2B5EF4-FFF2-40B4-BE49-F238E27FC236}">
                <a16:creationId xmlns:a16="http://schemas.microsoft.com/office/drawing/2014/main" id="{81B1CE43-1A7D-92BC-9BE0-98FB6FC0D573}"/>
              </a:ext>
            </a:extLst>
          </p:cNvPr>
          <p:cNvSpPr>
            <a:spLocks noGrp="1"/>
          </p:cNvSpPr>
          <p:nvPr>
            <p:ph type="body" sz="quarter" idx="46"/>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5" name="Content Placeholder 32">
            <a:extLst>
              <a:ext uri="{FF2B5EF4-FFF2-40B4-BE49-F238E27FC236}">
                <a16:creationId xmlns:a16="http://schemas.microsoft.com/office/drawing/2014/main" id="{BA6EB3DD-394B-9F7E-9B89-633914C3BBFB}"/>
              </a:ext>
            </a:extLst>
          </p:cNvPr>
          <p:cNvSpPr>
            <a:spLocks noGrp="1"/>
          </p:cNvSpPr>
          <p:nvPr>
            <p:ph sz="quarter" idx="40"/>
          </p:nvPr>
        </p:nvSpPr>
        <p:spPr>
          <a:xfrm>
            <a:off x="546100" y="3984625"/>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5">
            <a:extLst>
              <a:ext uri="{FF2B5EF4-FFF2-40B4-BE49-F238E27FC236}">
                <a16:creationId xmlns:a16="http://schemas.microsoft.com/office/drawing/2014/main" id="{5BB03F0A-D74D-D67C-7DAC-CF0BD1A2F886}"/>
              </a:ext>
            </a:extLst>
          </p:cNvPr>
          <p:cNvSpPr>
            <a:spLocks noGrp="1"/>
          </p:cNvSpPr>
          <p:nvPr>
            <p:ph sz="quarter" idx="47"/>
          </p:nvPr>
        </p:nvSpPr>
        <p:spPr>
          <a:xfrm>
            <a:off x="4328238" y="3984624"/>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p>
        </p:txBody>
      </p:sp>
      <p:sp>
        <p:nvSpPr>
          <p:cNvPr id="20" name="Content Placeholder 17">
            <a:extLst>
              <a:ext uri="{FF2B5EF4-FFF2-40B4-BE49-F238E27FC236}">
                <a16:creationId xmlns:a16="http://schemas.microsoft.com/office/drawing/2014/main" id="{A4CFDEF4-9A06-FDBA-C4CA-F65EF5657C9A}"/>
              </a:ext>
            </a:extLst>
          </p:cNvPr>
          <p:cNvSpPr>
            <a:spLocks noGrp="1"/>
          </p:cNvSpPr>
          <p:nvPr>
            <p:ph sz="quarter" idx="48"/>
          </p:nvPr>
        </p:nvSpPr>
        <p:spPr>
          <a:xfrm>
            <a:off x="8117522" y="3984624"/>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p>
        </p:txBody>
      </p:sp>
    </p:spTree>
    <p:extLst>
      <p:ext uri="{BB962C8B-B14F-4D97-AF65-F5344CB8AC3E}">
        <p14:creationId xmlns:p14="http://schemas.microsoft.com/office/powerpoint/2010/main" val="1359927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 - Photo Top/Icon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noChangeAspect="1"/>
          </p:cNvSpPr>
          <p:nvPr>
            <p:ph type="pic" sz="quarter" idx="13"/>
          </p:nvPr>
        </p:nvSpPr>
        <p:spPr>
          <a:xfrm>
            <a:off x="0" y="0"/>
            <a:ext cx="12192000" cy="2570163"/>
          </a:xfrm>
          <a:solidFill>
            <a:schemeClr val="bg1">
              <a:lumMod val="65000"/>
            </a:schemeClr>
          </a:solidFill>
        </p:spPr>
        <p:txBody>
          <a:bodyPr tIns="548640" anchor="ctr"/>
          <a:lstStyle>
            <a:lvl1pPr algn="ctr">
              <a:defRPr>
                <a:solidFill>
                  <a:schemeClr val="bg1"/>
                </a:solidFill>
              </a:defRPr>
            </a:lvl1pPr>
          </a:lstStyle>
          <a:p>
            <a:r>
              <a:rPr lang="en-US"/>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11" name="Picture Placeholder 9">
            <a:extLst>
              <a:ext uri="{FF2B5EF4-FFF2-40B4-BE49-F238E27FC236}">
                <a16:creationId xmlns:a16="http://schemas.microsoft.com/office/drawing/2014/main" id="{8C6C4B9C-0B61-5ABC-74A2-BD33D2CF5DE4}"/>
              </a:ext>
            </a:extLst>
          </p:cNvPr>
          <p:cNvSpPr>
            <a:spLocks noGrp="1"/>
          </p:cNvSpPr>
          <p:nvPr>
            <p:ph type="pic" sz="quarter" idx="28" hasCustomPrompt="1"/>
          </p:nvPr>
        </p:nvSpPr>
        <p:spPr>
          <a:xfrm>
            <a:off x="546100" y="3146426"/>
            <a:ext cx="694944" cy="692149"/>
          </a:xfrm>
          <a:noFill/>
          <a:ln>
            <a:noFill/>
          </a:ln>
        </p:spPr>
        <p:txBody>
          <a:bodyPr anchor="ctr"/>
          <a:lstStyle>
            <a:lvl1pPr algn="ctr">
              <a:defRPr>
                <a:solidFill>
                  <a:schemeClr val="tx1"/>
                </a:solidFill>
              </a:defRPr>
            </a:lvl1pPr>
          </a:lstStyle>
          <a:p>
            <a:r>
              <a:rPr lang="en-US"/>
              <a:t>Icon</a:t>
            </a:r>
          </a:p>
        </p:txBody>
      </p:sp>
      <p:sp>
        <p:nvSpPr>
          <p:cNvPr id="12" name="Picture Placeholder 9">
            <a:extLst>
              <a:ext uri="{FF2B5EF4-FFF2-40B4-BE49-F238E27FC236}">
                <a16:creationId xmlns:a16="http://schemas.microsoft.com/office/drawing/2014/main" id="{944A16B1-3C9F-C007-5BDB-4655C3395D3B}"/>
              </a:ext>
            </a:extLst>
          </p:cNvPr>
          <p:cNvSpPr>
            <a:spLocks noGrp="1"/>
          </p:cNvSpPr>
          <p:nvPr>
            <p:ph type="pic" sz="quarter" idx="29" hasCustomPrompt="1"/>
          </p:nvPr>
        </p:nvSpPr>
        <p:spPr>
          <a:xfrm>
            <a:off x="4328238" y="3146426"/>
            <a:ext cx="694944" cy="692150"/>
          </a:xfrm>
          <a:noFill/>
          <a:ln>
            <a:noFill/>
          </a:ln>
        </p:spPr>
        <p:txBody>
          <a:bodyPr anchor="ctr"/>
          <a:lstStyle>
            <a:lvl1pPr algn="ctr">
              <a:defRPr>
                <a:solidFill>
                  <a:schemeClr val="tx1"/>
                </a:solidFill>
              </a:defRPr>
            </a:lvl1pPr>
          </a:lstStyle>
          <a:p>
            <a:r>
              <a:rPr lang="en-US"/>
              <a:t>Icon</a:t>
            </a:r>
          </a:p>
        </p:txBody>
      </p:sp>
      <p:sp>
        <p:nvSpPr>
          <p:cNvPr id="13" name="Picture Placeholder 9">
            <a:extLst>
              <a:ext uri="{FF2B5EF4-FFF2-40B4-BE49-F238E27FC236}">
                <a16:creationId xmlns:a16="http://schemas.microsoft.com/office/drawing/2014/main" id="{A5A79627-D088-B1B1-9F23-A62FAFD9CC75}"/>
              </a:ext>
            </a:extLst>
          </p:cNvPr>
          <p:cNvSpPr>
            <a:spLocks noGrp="1"/>
          </p:cNvSpPr>
          <p:nvPr>
            <p:ph type="pic" sz="quarter" idx="30" hasCustomPrompt="1"/>
          </p:nvPr>
        </p:nvSpPr>
        <p:spPr>
          <a:xfrm>
            <a:off x="8117522" y="3146426"/>
            <a:ext cx="694944" cy="692150"/>
          </a:xfrm>
          <a:noFill/>
          <a:ln>
            <a:noFill/>
          </a:ln>
        </p:spPr>
        <p:txBody>
          <a:bodyPr anchor="ctr"/>
          <a:lstStyle>
            <a:lvl1pPr algn="ctr">
              <a:defRPr>
                <a:solidFill>
                  <a:schemeClr val="tx1"/>
                </a:solidFill>
              </a:defRPr>
            </a:lvl1pPr>
          </a:lstStyle>
          <a:p>
            <a:r>
              <a:rPr lang="en-US"/>
              <a:t>Icon</a:t>
            </a:r>
          </a:p>
        </p:txBody>
      </p:sp>
      <p:sp>
        <p:nvSpPr>
          <p:cNvPr id="4" name="Title 3">
            <a:extLst>
              <a:ext uri="{FF2B5EF4-FFF2-40B4-BE49-F238E27FC236}">
                <a16:creationId xmlns:a16="http://schemas.microsoft.com/office/drawing/2014/main" id="{DBDE9691-3D56-DAA7-8818-1939ACD60B6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reeform 5">
            <a:extLst>
              <a:ext uri="{FF2B5EF4-FFF2-40B4-BE49-F238E27FC236}">
                <a16:creationId xmlns:a16="http://schemas.microsoft.com/office/drawing/2014/main" id="{A93EB283-34D5-EEA2-8ED6-3A751877E61B}"/>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6" name="Text Placeholder 10">
            <a:extLst>
              <a:ext uri="{FF2B5EF4-FFF2-40B4-BE49-F238E27FC236}">
                <a16:creationId xmlns:a16="http://schemas.microsoft.com/office/drawing/2014/main" id="{6805229E-B1FB-69C3-19F0-88C0E54FE8AD}"/>
              </a:ext>
            </a:extLst>
          </p:cNvPr>
          <p:cNvSpPr>
            <a:spLocks noGrp="1"/>
          </p:cNvSpPr>
          <p:nvPr>
            <p:ph type="body" sz="quarter" idx="45"/>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7" name="Text Placeholder 15">
            <a:extLst>
              <a:ext uri="{FF2B5EF4-FFF2-40B4-BE49-F238E27FC236}">
                <a16:creationId xmlns:a16="http://schemas.microsoft.com/office/drawing/2014/main" id="{6F3F2673-21ED-7F6B-10C0-910AB986E7A3}"/>
              </a:ext>
            </a:extLst>
          </p:cNvPr>
          <p:cNvSpPr>
            <a:spLocks noGrp="1"/>
          </p:cNvSpPr>
          <p:nvPr>
            <p:ph type="body" sz="quarter" idx="46"/>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8" name="Content Placeholder 32">
            <a:extLst>
              <a:ext uri="{FF2B5EF4-FFF2-40B4-BE49-F238E27FC236}">
                <a16:creationId xmlns:a16="http://schemas.microsoft.com/office/drawing/2014/main" id="{A987ED96-C80E-4781-0F7F-E940B58D1115}"/>
              </a:ext>
            </a:extLst>
          </p:cNvPr>
          <p:cNvSpPr>
            <a:spLocks noGrp="1"/>
          </p:cNvSpPr>
          <p:nvPr>
            <p:ph sz="quarter" idx="40"/>
          </p:nvPr>
        </p:nvSpPr>
        <p:spPr>
          <a:xfrm>
            <a:off x="546100" y="3984625"/>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8E8CFD94-7258-5E47-4E33-9E574B7B0C33}"/>
              </a:ext>
            </a:extLst>
          </p:cNvPr>
          <p:cNvSpPr>
            <a:spLocks noGrp="1"/>
          </p:cNvSpPr>
          <p:nvPr>
            <p:ph sz="quarter" idx="47"/>
          </p:nvPr>
        </p:nvSpPr>
        <p:spPr>
          <a:xfrm>
            <a:off x="4328238" y="3984624"/>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p>
        </p:txBody>
      </p:sp>
      <p:sp>
        <p:nvSpPr>
          <p:cNvPr id="20" name="Content Placeholder 17">
            <a:extLst>
              <a:ext uri="{FF2B5EF4-FFF2-40B4-BE49-F238E27FC236}">
                <a16:creationId xmlns:a16="http://schemas.microsoft.com/office/drawing/2014/main" id="{B9EFDEF9-B5E4-7A79-CE8B-DD409F6BDE1B}"/>
              </a:ext>
            </a:extLst>
          </p:cNvPr>
          <p:cNvSpPr>
            <a:spLocks noGrp="1"/>
          </p:cNvSpPr>
          <p:nvPr>
            <p:ph sz="quarter" idx="48"/>
          </p:nvPr>
        </p:nvSpPr>
        <p:spPr>
          <a:xfrm>
            <a:off x="8117522" y="3984624"/>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p>
        </p:txBody>
      </p:sp>
    </p:spTree>
    <p:extLst>
      <p:ext uri="{BB962C8B-B14F-4D97-AF65-F5344CB8AC3E}">
        <p14:creationId xmlns:p14="http://schemas.microsoft.com/office/powerpoint/2010/main" val="14094563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 Photo To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noChangeAspect="1"/>
          </p:cNvSpPr>
          <p:nvPr>
            <p:ph type="pic" sz="quarter" idx="13"/>
          </p:nvPr>
        </p:nvSpPr>
        <p:spPr>
          <a:xfrm>
            <a:off x="0" y="1"/>
            <a:ext cx="12192000" cy="1700212"/>
          </a:xfrm>
          <a:solidFill>
            <a:schemeClr val="bg1">
              <a:lumMod val="65000"/>
            </a:schemeClr>
          </a:solidFill>
        </p:spPr>
        <p:txBody>
          <a:bodyPr lIns="2560320" anchor="ctr"/>
          <a:lstStyle>
            <a:lvl1pPr algn="ctr">
              <a:defRPr>
                <a:solidFill>
                  <a:schemeClr val="bg1"/>
                </a:solidFill>
              </a:defRPr>
            </a:lvl1pPr>
          </a:lstStyle>
          <a:p>
            <a:r>
              <a:rPr lang="en-US"/>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39" name="Picture Placeholder 9">
            <a:extLst>
              <a:ext uri="{FF2B5EF4-FFF2-40B4-BE49-F238E27FC236}">
                <a16:creationId xmlns:a16="http://schemas.microsoft.com/office/drawing/2014/main" id="{DEE24B91-16DE-DAB3-3069-2978764EB319}"/>
              </a:ext>
            </a:extLst>
          </p:cNvPr>
          <p:cNvSpPr>
            <a:spLocks noGrp="1"/>
          </p:cNvSpPr>
          <p:nvPr>
            <p:ph type="pic" sz="quarter" idx="37" hasCustomPrompt="1"/>
          </p:nvPr>
        </p:nvSpPr>
        <p:spPr>
          <a:xfrm>
            <a:off x="546100" y="2006963"/>
            <a:ext cx="731520" cy="707662"/>
          </a:xfrm>
          <a:noFill/>
          <a:ln>
            <a:noFill/>
          </a:ln>
        </p:spPr>
        <p:txBody>
          <a:bodyPr tIns="411480" anchor="ctr">
            <a:normAutofit/>
          </a:bodyPr>
          <a:lstStyle>
            <a:lvl1pPr algn="ctr">
              <a:defRPr sz="1100">
                <a:solidFill>
                  <a:schemeClr val="tx1"/>
                </a:solidFill>
              </a:defRPr>
            </a:lvl1pPr>
          </a:lstStyle>
          <a:p>
            <a:r>
              <a:rPr lang="en-US"/>
              <a:t>Icon</a:t>
            </a:r>
          </a:p>
        </p:txBody>
      </p:sp>
      <p:sp>
        <p:nvSpPr>
          <p:cNvPr id="40" name="Picture Placeholder 9">
            <a:extLst>
              <a:ext uri="{FF2B5EF4-FFF2-40B4-BE49-F238E27FC236}">
                <a16:creationId xmlns:a16="http://schemas.microsoft.com/office/drawing/2014/main" id="{F003E950-C9D0-0278-0715-C906BEF230C3}"/>
              </a:ext>
            </a:extLst>
          </p:cNvPr>
          <p:cNvSpPr>
            <a:spLocks noGrp="1"/>
          </p:cNvSpPr>
          <p:nvPr>
            <p:ph type="pic" sz="quarter" idx="38" hasCustomPrompt="1"/>
          </p:nvPr>
        </p:nvSpPr>
        <p:spPr>
          <a:xfrm>
            <a:off x="4335779" y="2006963"/>
            <a:ext cx="731520" cy="707662"/>
          </a:xfrm>
          <a:noFill/>
          <a:ln>
            <a:noFill/>
          </a:ln>
        </p:spPr>
        <p:txBody>
          <a:bodyPr tIns="411480" anchor="ctr">
            <a:normAutofit/>
          </a:bodyPr>
          <a:lstStyle>
            <a:lvl1pPr algn="ctr">
              <a:defRPr sz="1100">
                <a:solidFill>
                  <a:schemeClr val="tx1"/>
                </a:solidFill>
              </a:defRPr>
            </a:lvl1pPr>
          </a:lstStyle>
          <a:p>
            <a:r>
              <a:rPr lang="en-US"/>
              <a:t>Icon</a:t>
            </a:r>
          </a:p>
        </p:txBody>
      </p:sp>
      <p:sp>
        <p:nvSpPr>
          <p:cNvPr id="41" name="Picture Placeholder 9">
            <a:extLst>
              <a:ext uri="{FF2B5EF4-FFF2-40B4-BE49-F238E27FC236}">
                <a16:creationId xmlns:a16="http://schemas.microsoft.com/office/drawing/2014/main" id="{773CBB8A-601B-B68F-970A-8D6534F2D520}"/>
              </a:ext>
            </a:extLst>
          </p:cNvPr>
          <p:cNvSpPr>
            <a:spLocks noGrp="1"/>
          </p:cNvSpPr>
          <p:nvPr>
            <p:ph type="pic" sz="quarter" idx="39" hasCustomPrompt="1"/>
          </p:nvPr>
        </p:nvSpPr>
        <p:spPr>
          <a:xfrm>
            <a:off x="8131809" y="2006963"/>
            <a:ext cx="731520" cy="707662"/>
          </a:xfrm>
          <a:noFill/>
          <a:ln>
            <a:noFill/>
          </a:ln>
        </p:spPr>
        <p:txBody>
          <a:bodyPr tIns="411480" anchor="ctr">
            <a:normAutofit/>
          </a:bodyPr>
          <a:lstStyle>
            <a:lvl1pPr algn="ctr">
              <a:defRPr sz="1100">
                <a:solidFill>
                  <a:schemeClr val="tx1"/>
                </a:solidFill>
              </a:defRPr>
            </a:lvl1pPr>
          </a:lstStyle>
          <a:p>
            <a:r>
              <a:rPr lang="en-US"/>
              <a:t>Icon</a:t>
            </a:r>
          </a:p>
        </p:txBody>
      </p:sp>
      <p:sp>
        <p:nvSpPr>
          <p:cNvPr id="42" name="Picture Placeholder 9">
            <a:extLst>
              <a:ext uri="{FF2B5EF4-FFF2-40B4-BE49-F238E27FC236}">
                <a16:creationId xmlns:a16="http://schemas.microsoft.com/office/drawing/2014/main" id="{CDAB1DAD-1044-2753-ED1B-2F53ADC1F076}"/>
              </a:ext>
            </a:extLst>
          </p:cNvPr>
          <p:cNvSpPr>
            <a:spLocks noGrp="1"/>
          </p:cNvSpPr>
          <p:nvPr>
            <p:ph type="pic" sz="quarter" idx="40" hasCustomPrompt="1"/>
          </p:nvPr>
        </p:nvSpPr>
        <p:spPr>
          <a:xfrm>
            <a:off x="546100" y="4124325"/>
            <a:ext cx="731520" cy="730250"/>
          </a:xfrm>
          <a:noFill/>
          <a:ln>
            <a:noFill/>
          </a:ln>
        </p:spPr>
        <p:txBody>
          <a:bodyPr tIns="411480" anchor="ctr">
            <a:normAutofit/>
          </a:bodyPr>
          <a:lstStyle>
            <a:lvl1pPr algn="ctr">
              <a:defRPr sz="1100">
                <a:solidFill>
                  <a:schemeClr val="tx1"/>
                </a:solidFill>
              </a:defRPr>
            </a:lvl1pPr>
          </a:lstStyle>
          <a:p>
            <a:r>
              <a:rPr lang="en-US"/>
              <a:t>Icon</a:t>
            </a:r>
          </a:p>
        </p:txBody>
      </p:sp>
      <p:sp>
        <p:nvSpPr>
          <p:cNvPr id="43" name="Picture Placeholder 9">
            <a:extLst>
              <a:ext uri="{FF2B5EF4-FFF2-40B4-BE49-F238E27FC236}">
                <a16:creationId xmlns:a16="http://schemas.microsoft.com/office/drawing/2014/main" id="{8E533476-771C-C1A8-684B-5F369B8AD702}"/>
              </a:ext>
            </a:extLst>
          </p:cNvPr>
          <p:cNvSpPr>
            <a:spLocks noGrp="1"/>
          </p:cNvSpPr>
          <p:nvPr>
            <p:ph type="pic" sz="quarter" idx="41" hasCustomPrompt="1"/>
          </p:nvPr>
        </p:nvSpPr>
        <p:spPr>
          <a:xfrm>
            <a:off x="4335779" y="4124325"/>
            <a:ext cx="731520" cy="730250"/>
          </a:xfrm>
          <a:noFill/>
          <a:ln>
            <a:noFill/>
          </a:ln>
        </p:spPr>
        <p:txBody>
          <a:bodyPr tIns="411480" anchor="ctr">
            <a:normAutofit/>
          </a:bodyPr>
          <a:lstStyle>
            <a:lvl1pPr algn="ctr">
              <a:defRPr sz="1100">
                <a:solidFill>
                  <a:schemeClr val="tx1"/>
                </a:solidFill>
              </a:defRPr>
            </a:lvl1pPr>
          </a:lstStyle>
          <a:p>
            <a:r>
              <a:rPr lang="en-US"/>
              <a:t>Icon</a:t>
            </a:r>
          </a:p>
        </p:txBody>
      </p:sp>
      <p:sp>
        <p:nvSpPr>
          <p:cNvPr id="44" name="Picture Placeholder 9">
            <a:extLst>
              <a:ext uri="{FF2B5EF4-FFF2-40B4-BE49-F238E27FC236}">
                <a16:creationId xmlns:a16="http://schemas.microsoft.com/office/drawing/2014/main" id="{8229F8E0-54EB-CC61-EDE5-D49015E07E9D}"/>
              </a:ext>
            </a:extLst>
          </p:cNvPr>
          <p:cNvSpPr>
            <a:spLocks noGrp="1"/>
          </p:cNvSpPr>
          <p:nvPr>
            <p:ph type="pic" sz="quarter" idx="42" hasCustomPrompt="1"/>
          </p:nvPr>
        </p:nvSpPr>
        <p:spPr>
          <a:xfrm>
            <a:off x="8131809" y="4124325"/>
            <a:ext cx="731520" cy="730250"/>
          </a:xfrm>
          <a:noFill/>
          <a:ln>
            <a:noFill/>
          </a:ln>
        </p:spPr>
        <p:txBody>
          <a:bodyPr tIns="411480" anchor="ctr">
            <a:normAutofit/>
          </a:bodyPr>
          <a:lstStyle>
            <a:lvl1pPr algn="ctr">
              <a:defRPr sz="1100">
                <a:solidFill>
                  <a:schemeClr val="tx1"/>
                </a:solidFill>
              </a:defRPr>
            </a:lvl1pPr>
          </a:lstStyle>
          <a:p>
            <a:r>
              <a:rPr lang="en-US"/>
              <a:t>Icon</a:t>
            </a:r>
          </a:p>
        </p:txBody>
      </p:sp>
      <p:sp>
        <p:nvSpPr>
          <p:cNvPr id="4" name="Title 3">
            <a:extLst>
              <a:ext uri="{FF2B5EF4-FFF2-40B4-BE49-F238E27FC236}">
                <a16:creationId xmlns:a16="http://schemas.microsoft.com/office/drawing/2014/main" id="{38E069FA-BCFF-0525-82A8-9D43A0F7FFA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reeform 5">
            <a:extLst>
              <a:ext uri="{FF2B5EF4-FFF2-40B4-BE49-F238E27FC236}">
                <a16:creationId xmlns:a16="http://schemas.microsoft.com/office/drawing/2014/main" id="{9770A17F-69E1-3883-06E4-BFC90C57128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3" name="Text Placeholder 10">
            <a:extLst>
              <a:ext uri="{FF2B5EF4-FFF2-40B4-BE49-F238E27FC236}">
                <a16:creationId xmlns:a16="http://schemas.microsoft.com/office/drawing/2014/main" id="{310489FA-6FE3-5196-57BA-4C39CF6D97C9}"/>
              </a:ext>
            </a:extLst>
          </p:cNvPr>
          <p:cNvSpPr>
            <a:spLocks noGrp="1"/>
          </p:cNvSpPr>
          <p:nvPr>
            <p:ph type="body" sz="quarter" idx="45"/>
          </p:nvPr>
        </p:nvSpPr>
        <p:spPr>
          <a:xfrm>
            <a:off x="548640" y="1127125"/>
            <a:ext cx="5442585"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5" name="Text Placeholder 15">
            <a:extLst>
              <a:ext uri="{FF2B5EF4-FFF2-40B4-BE49-F238E27FC236}">
                <a16:creationId xmlns:a16="http://schemas.microsoft.com/office/drawing/2014/main" id="{9BA8EFE1-927F-55D6-A4B0-B8DDF6AF954B}"/>
              </a:ext>
            </a:extLst>
          </p:cNvPr>
          <p:cNvSpPr>
            <a:spLocks noGrp="1"/>
          </p:cNvSpPr>
          <p:nvPr>
            <p:ph type="body" sz="quarter" idx="46"/>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0" name="Content Placeholder 32">
            <a:extLst>
              <a:ext uri="{FF2B5EF4-FFF2-40B4-BE49-F238E27FC236}">
                <a16:creationId xmlns:a16="http://schemas.microsoft.com/office/drawing/2014/main" id="{0C04A2DB-44E7-1779-7153-66AE7C17B9DA}"/>
              </a:ext>
            </a:extLst>
          </p:cNvPr>
          <p:cNvSpPr>
            <a:spLocks noGrp="1"/>
          </p:cNvSpPr>
          <p:nvPr>
            <p:ph sz="quarter" idx="49"/>
          </p:nvPr>
        </p:nvSpPr>
        <p:spPr>
          <a:xfrm>
            <a:off x="546100" y="2847975"/>
            <a:ext cx="3520440" cy="990598"/>
          </a:xfrm>
        </p:spPr>
        <p:txBody>
          <a:bodyPr/>
          <a:lstStyle>
            <a:lvl1pPr>
              <a:defRPr lang="en-US" sz="2000" b="0" i="0" kern="1200" dirty="0" smtClean="0">
                <a:solidFill>
                  <a:schemeClr val="tx2"/>
                </a:solidFill>
                <a:latin typeface="+mj-lt"/>
                <a:ea typeface="GT America Regular" charset="0"/>
                <a:cs typeface="GT America Regular" charset="0"/>
              </a:defRPr>
            </a:lvl1pPr>
          </a:lstStyle>
          <a:p>
            <a:pPr lvl="0"/>
            <a:r>
              <a:rPr lang="en-US"/>
              <a:t>Click to edit Master text styles</a:t>
            </a:r>
          </a:p>
          <a:p>
            <a:pPr lvl="1"/>
            <a:r>
              <a:rPr lang="en-US"/>
              <a:t>Second level</a:t>
            </a:r>
          </a:p>
          <a:p>
            <a:pPr lvl="2"/>
            <a:r>
              <a:rPr lang="en-US"/>
              <a:t>Third level</a:t>
            </a:r>
          </a:p>
        </p:txBody>
      </p:sp>
      <p:sp>
        <p:nvSpPr>
          <p:cNvPr id="24" name="Content Placeholder 15">
            <a:extLst>
              <a:ext uri="{FF2B5EF4-FFF2-40B4-BE49-F238E27FC236}">
                <a16:creationId xmlns:a16="http://schemas.microsoft.com/office/drawing/2014/main" id="{CF9DFE53-830B-1A4C-F472-E0E7B9624139}"/>
              </a:ext>
            </a:extLst>
          </p:cNvPr>
          <p:cNvSpPr>
            <a:spLocks noGrp="1"/>
          </p:cNvSpPr>
          <p:nvPr>
            <p:ph sz="quarter" idx="50"/>
          </p:nvPr>
        </p:nvSpPr>
        <p:spPr>
          <a:xfrm>
            <a:off x="4335779" y="2847975"/>
            <a:ext cx="3520440" cy="990598"/>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25" name="Content Placeholder 17">
            <a:extLst>
              <a:ext uri="{FF2B5EF4-FFF2-40B4-BE49-F238E27FC236}">
                <a16:creationId xmlns:a16="http://schemas.microsoft.com/office/drawing/2014/main" id="{9C6C9551-6B74-0885-811D-B5B985D52982}"/>
              </a:ext>
            </a:extLst>
          </p:cNvPr>
          <p:cNvSpPr>
            <a:spLocks noGrp="1"/>
          </p:cNvSpPr>
          <p:nvPr>
            <p:ph sz="quarter" idx="51"/>
          </p:nvPr>
        </p:nvSpPr>
        <p:spPr>
          <a:xfrm>
            <a:off x="8125460" y="2847975"/>
            <a:ext cx="3520440" cy="990600"/>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26" name="Content Placeholder 20">
            <a:extLst>
              <a:ext uri="{FF2B5EF4-FFF2-40B4-BE49-F238E27FC236}">
                <a16:creationId xmlns:a16="http://schemas.microsoft.com/office/drawing/2014/main" id="{2A0BC643-D0E4-E606-F236-457295E113C5}"/>
              </a:ext>
            </a:extLst>
          </p:cNvPr>
          <p:cNvSpPr>
            <a:spLocks noGrp="1"/>
          </p:cNvSpPr>
          <p:nvPr>
            <p:ph sz="quarter" idx="52"/>
          </p:nvPr>
        </p:nvSpPr>
        <p:spPr>
          <a:xfrm>
            <a:off x="546100" y="5003800"/>
            <a:ext cx="3529172" cy="1016000"/>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27" name="Content Placeholder 33">
            <a:extLst>
              <a:ext uri="{FF2B5EF4-FFF2-40B4-BE49-F238E27FC236}">
                <a16:creationId xmlns:a16="http://schemas.microsoft.com/office/drawing/2014/main" id="{A2615C15-0FEC-C591-F37F-CCD2AAD8F80C}"/>
              </a:ext>
            </a:extLst>
          </p:cNvPr>
          <p:cNvSpPr>
            <a:spLocks noGrp="1"/>
          </p:cNvSpPr>
          <p:nvPr>
            <p:ph sz="quarter" idx="53"/>
          </p:nvPr>
        </p:nvSpPr>
        <p:spPr>
          <a:xfrm>
            <a:off x="4335779" y="5003800"/>
            <a:ext cx="3520440" cy="1015999"/>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29" name="Content Placeholder 28">
            <a:extLst>
              <a:ext uri="{FF2B5EF4-FFF2-40B4-BE49-F238E27FC236}">
                <a16:creationId xmlns:a16="http://schemas.microsoft.com/office/drawing/2014/main" id="{9C9DFC81-DE9E-FF0E-B59B-9F9419556889}"/>
              </a:ext>
            </a:extLst>
          </p:cNvPr>
          <p:cNvSpPr>
            <a:spLocks noGrp="1"/>
          </p:cNvSpPr>
          <p:nvPr>
            <p:ph sz="quarter" idx="54"/>
          </p:nvPr>
        </p:nvSpPr>
        <p:spPr>
          <a:xfrm>
            <a:off x="8116726" y="5003800"/>
            <a:ext cx="3521237" cy="1016000"/>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Tree>
    <p:extLst>
      <p:ext uri="{BB962C8B-B14F-4D97-AF65-F5344CB8AC3E}">
        <p14:creationId xmlns:p14="http://schemas.microsoft.com/office/powerpoint/2010/main" val="2820837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5D45E11-31A5-E3FC-391B-2853581FD0C8}"/>
              </a:ext>
            </a:extLst>
          </p:cNvPr>
          <p:cNvSpPr>
            <a:spLocks noGrp="1"/>
          </p:cNvSpPr>
          <p:nvPr>
            <p:ph type="ftr" sz="quarter" idx="11"/>
          </p:nvPr>
        </p:nvSpPr>
        <p:spPr/>
        <p:txBody>
          <a:bodyPr/>
          <a:lstStyle/>
          <a:p>
            <a:r>
              <a:rPr lang="en-US"/>
              <a:t>See slide 5 for instructions on how to update footer</a:t>
            </a:r>
          </a:p>
        </p:txBody>
      </p:sp>
      <p:sp>
        <p:nvSpPr>
          <p:cNvPr id="5" name="Slide Number Placeholder 4">
            <a:extLst>
              <a:ext uri="{FF2B5EF4-FFF2-40B4-BE49-F238E27FC236}">
                <a16:creationId xmlns:a16="http://schemas.microsoft.com/office/drawing/2014/main" id="{3601F7DF-30E1-D713-9FFA-757E3563DACB}"/>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9" name="Title 8">
            <a:extLst>
              <a:ext uri="{FF2B5EF4-FFF2-40B4-BE49-F238E27FC236}">
                <a16:creationId xmlns:a16="http://schemas.microsoft.com/office/drawing/2014/main" id="{32664483-5AC8-0F16-9C46-37836889B6E9}"/>
              </a:ext>
            </a:extLst>
          </p:cNvPr>
          <p:cNvSpPr>
            <a:spLocks noGrp="1"/>
          </p:cNvSpPr>
          <p:nvPr>
            <p:ph type="title"/>
          </p:nvPr>
        </p:nvSpPr>
        <p:spPr>
          <a:xfrm>
            <a:off x="546100" y="552450"/>
            <a:ext cx="11091861" cy="434975"/>
          </a:xfrm>
        </p:spPr>
        <p:txBody>
          <a:bodyPr/>
          <a:lstStyle/>
          <a:p>
            <a:r>
              <a:rPr lang="en-US"/>
              <a:t>Click to edit Master title style</a:t>
            </a:r>
          </a:p>
        </p:txBody>
      </p:sp>
      <p:sp>
        <p:nvSpPr>
          <p:cNvPr id="3" name="Freeform 5">
            <a:extLst>
              <a:ext uri="{FF2B5EF4-FFF2-40B4-BE49-F238E27FC236}">
                <a16:creationId xmlns:a16="http://schemas.microsoft.com/office/drawing/2014/main" id="{7FE8C2D7-70E3-CC7C-8803-9B39088A71F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4" name="Text Placeholder 10">
            <a:extLst>
              <a:ext uri="{FF2B5EF4-FFF2-40B4-BE49-F238E27FC236}">
                <a16:creationId xmlns:a16="http://schemas.microsoft.com/office/drawing/2014/main" id="{8D27C407-E192-03E9-638A-6586423552D1}"/>
              </a:ext>
            </a:extLst>
          </p:cNvPr>
          <p:cNvSpPr>
            <a:spLocks noGrp="1"/>
          </p:cNvSpPr>
          <p:nvPr>
            <p:ph type="body" sz="quarter" idx="45"/>
          </p:nvPr>
        </p:nvSpPr>
        <p:spPr>
          <a:xfrm>
            <a:off x="546100" y="1127125"/>
            <a:ext cx="1109186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5" name="Text Placeholder 15">
            <a:extLst>
              <a:ext uri="{FF2B5EF4-FFF2-40B4-BE49-F238E27FC236}">
                <a16:creationId xmlns:a16="http://schemas.microsoft.com/office/drawing/2014/main" id="{00C9B1A6-9BEE-5CDA-ABBB-81C99443866D}"/>
              </a:ext>
            </a:extLst>
          </p:cNvPr>
          <p:cNvSpPr>
            <a:spLocks noGrp="1"/>
          </p:cNvSpPr>
          <p:nvPr>
            <p:ph type="body" sz="quarter" idx="46"/>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101549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 2/3 -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58A6F4-B333-A552-568A-94CF983B89AB}"/>
              </a:ext>
            </a:extLst>
          </p:cNvPr>
          <p:cNvSpPr/>
          <p:nvPr userDrawn="1"/>
        </p:nvSpPr>
        <p:spPr>
          <a:xfrm>
            <a:off x="4060168" y="0"/>
            <a:ext cx="8131831" cy="6858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 name="Footer Placeholder 3">
            <a:extLst>
              <a:ext uri="{FF2B5EF4-FFF2-40B4-BE49-F238E27FC236}">
                <a16:creationId xmlns:a16="http://schemas.microsoft.com/office/drawing/2014/main" id="{F5D45E11-31A5-E3FC-391B-2853581FD0C8}"/>
              </a:ext>
            </a:extLst>
          </p:cNvPr>
          <p:cNvSpPr>
            <a:spLocks noGrp="1"/>
          </p:cNvSpPr>
          <p:nvPr>
            <p:ph type="ftr" sz="quarter" idx="11"/>
          </p:nvPr>
        </p:nvSpPr>
        <p:spPr/>
        <p:txBody>
          <a:bodyPr/>
          <a:lstStyle/>
          <a:p>
            <a:r>
              <a:rPr lang="en-US"/>
              <a:t>See slide 5 for instructions on how to update footer</a:t>
            </a:r>
          </a:p>
        </p:txBody>
      </p:sp>
      <p:sp>
        <p:nvSpPr>
          <p:cNvPr id="5" name="Slide Number Placeholder 4">
            <a:extLst>
              <a:ext uri="{FF2B5EF4-FFF2-40B4-BE49-F238E27FC236}">
                <a16:creationId xmlns:a16="http://schemas.microsoft.com/office/drawing/2014/main" id="{3601F7DF-30E1-D713-9FFA-757E3563DACB}"/>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9" name="Title 8">
            <a:extLst>
              <a:ext uri="{FF2B5EF4-FFF2-40B4-BE49-F238E27FC236}">
                <a16:creationId xmlns:a16="http://schemas.microsoft.com/office/drawing/2014/main" id="{32664483-5AC8-0F16-9C46-37836889B6E9}"/>
              </a:ext>
            </a:extLst>
          </p:cNvPr>
          <p:cNvSpPr>
            <a:spLocks noGrp="1"/>
          </p:cNvSpPr>
          <p:nvPr>
            <p:ph type="title"/>
          </p:nvPr>
        </p:nvSpPr>
        <p:spPr>
          <a:xfrm>
            <a:off x="546101" y="552450"/>
            <a:ext cx="3349252" cy="434975"/>
          </a:xfrm>
        </p:spPr>
        <p:txBody>
          <a:bodyPr/>
          <a:lstStyle/>
          <a:p>
            <a:r>
              <a:rPr lang="en-US"/>
              <a:t>Click to edit Master title style</a:t>
            </a:r>
          </a:p>
        </p:txBody>
      </p:sp>
      <p:sp>
        <p:nvSpPr>
          <p:cNvPr id="3" name="Freeform 5">
            <a:extLst>
              <a:ext uri="{FF2B5EF4-FFF2-40B4-BE49-F238E27FC236}">
                <a16:creationId xmlns:a16="http://schemas.microsoft.com/office/drawing/2014/main" id="{7FE8C2D7-70E3-CC7C-8803-9B39088A71F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4" name="Text Placeholder 10">
            <a:extLst>
              <a:ext uri="{FF2B5EF4-FFF2-40B4-BE49-F238E27FC236}">
                <a16:creationId xmlns:a16="http://schemas.microsoft.com/office/drawing/2014/main" id="{8D27C407-E192-03E9-638A-6586423552D1}"/>
              </a:ext>
            </a:extLst>
          </p:cNvPr>
          <p:cNvSpPr>
            <a:spLocks noGrp="1"/>
          </p:cNvSpPr>
          <p:nvPr>
            <p:ph type="body" sz="quarter" idx="45"/>
          </p:nvPr>
        </p:nvSpPr>
        <p:spPr>
          <a:xfrm>
            <a:off x="546100" y="1127125"/>
            <a:ext cx="334925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5" name="Text Placeholder 15">
            <a:extLst>
              <a:ext uri="{FF2B5EF4-FFF2-40B4-BE49-F238E27FC236}">
                <a16:creationId xmlns:a16="http://schemas.microsoft.com/office/drawing/2014/main" id="{00C9B1A6-9BEE-5CDA-ABBB-81C99443866D}"/>
              </a:ext>
            </a:extLst>
          </p:cNvPr>
          <p:cNvSpPr>
            <a:spLocks noGrp="1"/>
          </p:cNvSpPr>
          <p:nvPr>
            <p:ph type="body" sz="quarter" idx="46"/>
          </p:nvPr>
        </p:nvSpPr>
        <p:spPr>
          <a:xfrm>
            <a:off x="546101" y="6019800"/>
            <a:ext cx="3349252"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15215706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 2/3 - Content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58A6F4-B333-A552-568A-94CF983B89AB}"/>
              </a:ext>
            </a:extLst>
          </p:cNvPr>
          <p:cNvSpPr/>
          <p:nvPr userDrawn="1"/>
        </p:nvSpPr>
        <p:spPr>
          <a:xfrm>
            <a:off x="4060168" y="0"/>
            <a:ext cx="813183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 name="Footer Placeholder 3">
            <a:extLst>
              <a:ext uri="{FF2B5EF4-FFF2-40B4-BE49-F238E27FC236}">
                <a16:creationId xmlns:a16="http://schemas.microsoft.com/office/drawing/2014/main" id="{F5D45E11-31A5-E3FC-391B-2853581FD0C8}"/>
              </a:ext>
            </a:extLst>
          </p:cNvPr>
          <p:cNvSpPr>
            <a:spLocks noGrp="1"/>
          </p:cNvSpPr>
          <p:nvPr>
            <p:ph type="ftr" sz="quarter" idx="11"/>
          </p:nvPr>
        </p:nvSpPr>
        <p:spPr/>
        <p:txBody>
          <a:bodyPr/>
          <a:lstStyle>
            <a:lvl1pPr>
              <a:defRPr>
                <a:solidFill>
                  <a:schemeClr val="bg1"/>
                </a:solidFill>
              </a:defRPr>
            </a:lvl1pPr>
          </a:lstStyle>
          <a:p>
            <a:r>
              <a:rPr lang="en-US"/>
              <a:t>See slide 5 for instructions on how to update footer</a:t>
            </a:r>
          </a:p>
        </p:txBody>
      </p:sp>
      <p:sp>
        <p:nvSpPr>
          <p:cNvPr id="5" name="Slide Number Placeholder 4">
            <a:extLst>
              <a:ext uri="{FF2B5EF4-FFF2-40B4-BE49-F238E27FC236}">
                <a16:creationId xmlns:a16="http://schemas.microsoft.com/office/drawing/2014/main" id="{3601F7DF-30E1-D713-9FFA-757E3563DACB}"/>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a:p>
        </p:txBody>
      </p:sp>
      <p:sp>
        <p:nvSpPr>
          <p:cNvPr id="9" name="Title 8">
            <a:extLst>
              <a:ext uri="{FF2B5EF4-FFF2-40B4-BE49-F238E27FC236}">
                <a16:creationId xmlns:a16="http://schemas.microsoft.com/office/drawing/2014/main" id="{32664483-5AC8-0F16-9C46-37836889B6E9}"/>
              </a:ext>
            </a:extLst>
          </p:cNvPr>
          <p:cNvSpPr>
            <a:spLocks noGrp="1"/>
          </p:cNvSpPr>
          <p:nvPr>
            <p:ph type="title"/>
          </p:nvPr>
        </p:nvSpPr>
        <p:spPr>
          <a:xfrm>
            <a:off x="546101" y="552450"/>
            <a:ext cx="3349252" cy="434975"/>
          </a:xfrm>
        </p:spPr>
        <p:txBody>
          <a:bodyPr/>
          <a:lstStyle/>
          <a:p>
            <a:r>
              <a:rPr lang="en-US"/>
              <a:t>Click to edit Master title style</a:t>
            </a:r>
          </a:p>
        </p:txBody>
      </p:sp>
      <p:sp>
        <p:nvSpPr>
          <p:cNvPr id="3" name="Freeform 5">
            <a:extLst>
              <a:ext uri="{FF2B5EF4-FFF2-40B4-BE49-F238E27FC236}">
                <a16:creationId xmlns:a16="http://schemas.microsoft.com/office/drawing/2014/main" id="{7FE8C2D7-70E3-CC7C-8803-9B39088A71F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4" name="Text Placeholder 10">
            <a:extLst>
              <a:ext uri="{FF2B5EF4-FFF2-40B4-BE49-F238E27FC236}">
                <a16:creationId xmlns:a16="http://schemas.microsoft.com/office/drawing/2014/main" id="{8D27C407-E192-03E9-638A-6586423552D1}"/>
              </a:ext>
            </a:extLst>
          </p:cNvPr>
          <p:cNvSpPr>
            <a:spLocks noGrp="1"/>
          </p:cNvSpPr>
          <p:nvPr>
            <p:ph type="body" sz="quarter" idx="45"/>
          </p:nvPr>
        </p:nvSpPr>
        <p:spPr>
          <a:xfrm>
            <a:off x="546100" y="1127125"/>
            <a:ext cx="334925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5" name="Text Placeholder 15">
            <a:extLst>
              <a:ext uri="{FF2B5EF4-FFF2-40B4-BE49-F238E27FC236}">
                <a16:creationId xmlns:a16="http://schemas.microsoft.com/office/drawing/2014/main" id="{00C9B1A6-9BEE-5CDA-ABBB-81C99443866D}"/>
              </a:ext>
            </a:extLst>
          </p:cNvPr>
          <p:cNvSpPr>
            <a:spLocks noGrp="1"/>
          </p:cNvSpPr>
          <p:nvPr>
            <p:ph type="body" sz="quarter" idx="46"/>
          </p:nvPr>
        </p:nvSpPr>
        <p:spPr>
          <a:xfrm>
            <a:off x="546101" y="6019800"/>
            <a:ext cx="3349252"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41975696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 3/4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5D45E11-31A5-E3FC-391B-2853581FD0C8}"/>
              </a:ext>
            </a:extLst>
          </p:cNvPr>
          <p:cNvSpPr>
            <a:spLocks noGrp="1"/>
          </p:cNvSpPr>
          <p:nvPr>
            <p:ph type="ftr" sz="quarter" idx="11"/>
          </p:nvPr>
        </p:nvSpPr>
        <p:spPr/>
        <p:txBody>
          <a:bodyPr/>
          <a:lstStyle/>
          <a:p>
            <a:r>
              <a:rPr lang="en-US"/>
              <a:t>See slide 5 for instructions on how to update footer</a:t>
            </a:r>
          </a:p>
        </p:txBody>
      </p:sp>
      <p:sp>
        <p:nvSpPr>
          <p:cNvPr id="5" name="Slide Number Placeholder 4">
            <a:extLst>
              <a:ext uri="{FF2B5EF4-FFF2-40B4-BE49-F238E27FC236}">
                <a16:creationId xmlns:a16="http://schemas.microsoft.com/office/drawing/2014/main" id="{3601F7DF-30E1-D713-9FFA-757E3563DACB}"/>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9" name="Title 8">
            <a:extLst>
              <a:ext uri="{FF2B5EF4-FFF2-40B4-BE49-F238E27FC236}">
                <a16:creationId xmlns:a16="http://schemas.microsoft.com/office/drawing/2014/main" id="{32664483-5AC8-0F16-9C46-37836889B6E9}"/>
              </a:ext>
            </a:extLst>
          </p:cNvPr>
          <p:cNvSpPr>
            <a:spLocks noGrp="1"/>
          </p:cNvSpPr>
          <p:nvPr>
            <p:ph type="title"/>
          </p:nvPr>
        </p:nvSpPr>
        <p:spPr>
          <a:xfrm>
            <a:off x="546101" y="552450"/>
            <a:ext cx="3346704" cy="928909"/>
          </a:xfrm>
        </p:spPr>
        <p:txBody>
          <a:bodyPr>
            <a:spAutoFit/>
          </a:bodyPr>
          <a:lstStyle>
            <a:lvl1pPr algn="l">
              <a:defRPr/>
            </a:lvl1pPr>
          </a:lstStyle>
          <a:p>
            <a:r>
              <a:rPr lang="en-US"/>
              <a:t>Click to edit Master title style</a:t>
            </a:r>
          </a:p>
        </p:txBody>
      </p:sp>
      <p:sp>
        <p:nvSpPr>
          <p:cNvPr id="3" name="Freeform 5">
            <a:extLst>
              <a:ext uri="{FF2B5EF4-FFF2-40B4-BE49-F238E27FC236}">
                <a16:creationId xmlns:a16="http://schemas.microsoft.com/office/drawing/2014/main" id="{7FE8C2D7-70E3-CC7C-8803-9B39088A71F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4" name="Text Placeholder 10">
            <a:extLst>
              <a:ext uri="{FF2B5EF4-FFF2-40B4-BE49-F238E27FC236}">
                <a16:creationId xmlns:a16="http://schemas.microsoft.com/office/drawing/2014/main" id="{8D27C407-E192-03E9-638A-6586423552D1}"/>
              </a:ext>
            </a:extLst>
          </p:cNvPr>
          <p:cNvSpPr>
            <a:spLocks noGrp="1"/>
          </p:cNvSpPr>
          <p:nvPr>
            <p:ph type="body" sz="quarter" idx="45" hasCustomPrompt="1"/>
          </p:nvPr>
        </p:nvSpPr>
        <p:spPr>
          <a:xfrm>
            <a:off x="546100" y="1621059"/>
            <a:ext cx="3346704" cy="597792"/>
          </a:xfrm>
        </p:spPr>
        <p:txBody>
          <a:bodyPr>
            <a:sp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a:t>
            </a:r>
            <a:br>
              <a:rPr lang="en-US"/>
            </a:br>
            <a:r>
              <a:rPr lang="en-US"/>
              <a:t>text styles</a:t>
            </a:r>
          </a:p>
        </p:txBody>
      </p:sp>
      <p:sp>
        <p:nvSpPr>
          <p:cNvPr id="15" name="Text Placeholder 15">
            <a:extLst>
              <a:ext uri="{FF2B5EF4-FFF2-40B4-BE49-F238E27FC236}">
                <a16:creationId xmlns:a16="http://schemas.microsoft.com/office/drawing/2014/main" id="{00C9B1A6-9BEE-5CDA-ABBB-81C99443866D}"/>
              </a:ext>
            </a:extLst>
          </p:cNvPr>
          <p:cNvSpPr>
            <a:spLocks noGrp="1"/>
          </p:cNvSpPr>
          <p:nvPr>
            <p:ph type="body" sz="quarter" idx="46"/>
          </p:nvPr>
        </p:nvSpPr>
        <p:spPr>
          <a:xfrm>
            <a:off x="546100" y="6019800"/>
            <a:ext cx="3346704"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20523749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reeform">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2" name="Freeform 5">
            <a:extLst>
              <a:ext uri="{FF2B5EF4-FFF2-40B4-BE49-F238E27FC236}">
                <a16:creationId xmlns:a16="http://schemas.microsoft.com/office/drawing/2014/main" id="{5C2DD425-99D8-608C-64B9-B0C461E35CD7}"/>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0092352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act Sheet 4-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42E88-6CA5-D615-F095-E179BC98BD17}"/>
              </a:ext>
            </a:extLst>
          </p:cNvPr>
          <p:cNvSpPr/>
          <p:nvPr userDrawn="1"/>
        </p:nvSpPr>
        <p:spPr bwMode="ltGray">
          <a:xfrm>
            <a:off x="2029968" y="987425"/>
            <a:ext cx="2029968" cy="58705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12" name="Rectangle 11">
            <a:extLst>
              <a:ext uri="{FF2B5EF4-FFF2-40B4-BE49-F238E27FC236}">
                <a16:creationId xmlns:a16="http://schemas.microsoft.com/office/drawing/2014/main" id="{34E1A2AF-0ED4-BF22-E0B5-072609F36CD0}"/>
              </a:ext>
            </a:extLst>
          </p:cNvPr>
          <p:cNvSpPr/>
          <p:nvPr userDrawn="1"/>
        </p:nvSpPr>
        <p:spPr bwMode="ltGray">
          <a:xfrm>
            <a:off x="0" y="0"/>
            <a:ext cx="2030571" cy="558641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9">
            <a:extLst>
              <a:ext uri="{FF2B5EF4-FFF2-40B4-BE49-F238E27FC236}">
                <a16:creationId xmlns:a16="http://schemas.microsoft.com/office/drawing/2014/main" id="{9E00C7D1-33B8-8C13-3170-53723F9DC775}"/>
              </a:ext>
            </a:extLst>
          </p:cNvPr>
          <p:cNvSpPr>
            <a:spLocks noGrp="1"/>
          </p:cNvSpPr>
          <p:nvPr>
            <p:ph type="pic" sz="quarter" idx="29" hasCustomPrompt="1"/>
          </p:nvPr>
        </p:nvSpPr>
        <p:spPr>
          <a:xfrm>
            <a:off x="-1" y="3984625"/>
            <a:ext cx="2025945" cy="1601788"/>
          </a:xfrm>
          <a:noFill/>
          <a:ln>
            <a:noFill/>
          </a:ln>
        </p:spPr>
        <p:txBody>
          <a:bodyPr bIns="731520" anchor="ctr"/>
          <a:lstStyle>
            <a:lvl1pPr algn="ctr">
              <a:defRPr>
                <a:solidFill>
                  <a:schemeClr val="bg1"/>
                </a:solidFill>
                <a:latin typeface="+mn-lt"/>
              </a:defRPr>
            </a:lvl1pPr>
          </a:lstStyle>
          <a:p>
            <a:r>
              <a:rPr lang="en-US"/>
              <a:t>Silhouette</a:t>
            </a:r>
            <a:br>
              <a:rPr lang="en-US"/>
            </a:br>
            <a:r>
              <a:rPr lang="en-US"/>
              <a:t>portrait</a:t>
            </a:r>
          </a:p>
        </p:txBody>
      </p:sp>
      <p:sp>
        <p:nvSpPr>
          <p:cNvPr id="6" name="Rectangle 5">
            <a:extLst>
              <a:ext uri="{FF2B5EF4-FFF2-40B4-BE49-F238E27FC236}">
                <a16:creationId xmlns:a16="http://schemas.microsoft.com/office/drawing/2014/main" id="{DB4AF1C6-2110-AD3D-E932-BB93094FDE3E}"/>
              </a:ext>
            </a:extLst>
          </p:cNvPr>
          <p:cNvSpPr/>
          <p:nvPr userDrawn="1"/>
        </p:nvSpPr>
        <p:spPr bwMode="ltGray">
          <a:xfrm>
            <a:off x="4059936" y="1"/>
            <a:ext cx="2030571" cy="4419599"/>
          </a:xfrm>
          <a:prstGeom prst="rect">
            <a:avLst/>
          </a:prstGeom>
          <a:solidFill>
            <a:srgbClr val="F0F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C37276-E616-FBAF-DF1A-61E3D82969B3}"/>
              </a:ext>
            </a:extLst>
          </p:cNvPr>
          <p:cNvSpPr/>
          <p:nvPr userDrawn="1"/>
        </p:nvSpPr>
        <p:spPr bwMode="ltGray">
          <a:xfrm>
            <a:off x="6089904" y="2146300"/>
            <a:ext cx="2030571" cy="47117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9">
            <a:extLst>
              <a:ext uri="{FF2B5EF4-FFF2-40B4-BE49-F238E27FC236}">
                <a16:creationId xmlns:a16="http://schemas.microsoft.com/office/drawing/2014/main" id="{6D983F6C-257C-6C67-6EC3-EBCA44E1E447}"/>
              </a:ext>
            </a:extLst>
          </p:cNvPr>
          <p:cNvSpPr>
            <a:spLocks noGrp="1"/>
          </p:cNvSpPr>
          <p:nvPr>
            <p:ph type="pic" sz="quarter" idx="34" hasCustomPrompt="1"/>
          </p:nvPr>
        </p:nvSpPr>
        <p:spPr>
          <a:xfrm>
            <a:off x="2029968" y="5256211"/>
            <a:ext cx="2029968" cy="1601788"/>
          </a:xfrm>
          <a:noFill/>
          <a:ln>
            <a:noFill/>
          </a:ln>
        </p:spPr>
        <p:txBody>
          <a:bodyPr bIns="731520" anchor="ctr"/>
          <a:lstStyle>
            <a:lvl1pPr algn="ctr">
              <a:defRPr>
                <a:solidFill>
                  <a:schemeClr val="bg1"/>
                </a:solidFill>
                <a:latin typeface="+mn-lt"/>
              </a:defRPr>
            </a:lvl1pPr>
          </a:lstStyle>
          <a:p>
            <a:r>
              <a:rPr lang="en-US"/>
              <a:t>Silhouette</a:t>
            </a:r>
            <a:br>
              <a:rPr lang="en-US"/>
            </a:br>
            <a:r>
              <a:rPr lang="en-US"/>
              <a:t>portrait</a:t>
            </a:r>
          </a:p>
        </p:txBody>
      </p:sp>
      <p:sp>
        <p:nvSpPr>
          <p:cNvPr id="26" name="Picture Placeholder 9">
            <a:extLst>
              <a:ext uri="{FF2B5EF4-FFF2-40B4-BE49-F238E27FC236}">
                <a16:creationId xmlns:a16="http://schemas.microsoft.com/office/drawing/2014/main" id="{B30A2EA1-9831-326D-A8C1-2D549EB4933B}"/>
              </a:ext>
            </a:extLst>
          </p:cNvPr>
          <p:cNvSpPr>
            <a:spLocks noGrp="1"/>
          </p:cNvSpPr>
          <p:nvPr>
            <p:ph type="pic" sz="quarter" idx="35" hasCustomPrompt="1"/>
          </p:nvPr>
        </p:nvSpPr>
        <p:spPr>
          <a:xfrm>
            <a:off x="4059936" y="2817812"/>
            <a:ext cx="2029968" cy="1601788"/>
          </a:xfrm>
          <a:noFill/>
          <a:ln>
            <a:noFill/>
          </a:ln>
        </p:spPr>
        <p:txBody>
          <a:bodyPr bIns="731520" anchor="ctr"/>
          <a:lstStyle>
            <a:lvl1pPr algn="ctr">
              <a:defRPr>
                <a:solidFill>
                  <a:schemeClr val="tx1"/>
                </a:solidFill>
                <a:latin typeface="+mn-lt"/>
              </a:defRPr>
            </a:lvl1pPr>
          </a:lstStyle>
          <a:p>
            <a:r>
              <a:rPr lang="en-US"/>
              <a:t>Silhouette</a:t>
            </a:r>
            <a:br>
              <a:rPr lang="en-US"/>
            </a:br>
            <a:r>
              <a:rPr lang="en-US"/>
              <a:t>portrait</a:t>
            </a:r>
          </a:p>
        </p:txBody>
      </p:sp>
      <p:sp>
        <p:nvSpPr>
          <p:cNvPr id="27" name="Picture Placeholder 9">
            <a:extLst>
              <a:ext uri="{FF2B5EF4-FFF2-40B4-BE49-F238E27FC236}">
                <a16:creationId xmlns:a16="http://schemas.microsoft.com/office/drawing/2014/main" id="{788C71B0-0D1B-0F88-EE68-676FD8926F88}"/>
              </a:ext>
            </a:extLst>
          </p:cNvPr>
          <p:cNvSpPr>
            <a:spLocks noGrp="1"/>
          </p:cNvSpPr>
          <p:nvPr>
            <p:ph type="pic" sz="quarter" idx="36" hasCustomPrompt="1"/>
          </p:nvPr>
        </p:nvSpPr>
        <p:spPr>
          <a:xfrm>
            <a:off x="6089904" y="5225465"/>
            <a:ext cx="2029968" cy="1601788"/>
          </a:xfrm>
          <a:noFill/>
          <a:ln>
            <a:noFill/>
          </a:ln>
        </p:spPr>
        <p:txBody>
          <a:bodyPr bIns="731520" anchor="ctr"/>
          <a:lstStyle>
            <a:lvl1pPr algn="ctr">
              <a:defRPr>
                <a:solidFill>
                  <a:schemeClr val="bg1"/>
                </a:solidFill>
                <a:latin typeface="+mn-lt"/>
              </a:defRPr>
            </a:lvl1pPr>
          </a:lstStyle>
          <a:p>
            <a:r>
              <a:rPr lang="en-US"/>
              <a:t>Silhouette</a:t>
            </a:r>
            <a:br>
              <a:rPr lang="en-US"/>
            </a:br>
            <a:r>
              <a:rPr lang="en-US"/>
              <a:t>portrait</a:t>
            </a:r>
          </a:p>
        </p:txBody>
      </p:sp>
      <p:sp>
        <p:nvSpPr>
          <p:cNvPr id="7" name="Title 6">
            <a:extLst>
              <a:ext uri="{FF2B5EF4-FFF2-40B4-BE49-F238E27FC236}">
                <a16:creationId xmlns:a16="http://schemas.microsoft.com/office/drawing/2014/main" id="{4E7DFA94-D58E-B043-9748-F5C033A80605}"/>
              </a:ext>
            </a:extLst>
          </p:cNvPr>
          <p:cNvSpPr>
            <a:spLocks noGrp="1"/>
          </p:cNvSpPr>
          <p:nvPr>
            <p:ph type="title"/>
          </p:nvPr>
        </p:nvSpPr>
        <p:spPr>
          <a:xfrm>
            <a:off x="7600950" y="548640"/>
            <a:ext cx="4044155" cy="873760"/>
          </a:xfrm>
        </p:spPr>
        <p:txBody>
          <a:bodyPr/>
          <a:lstStyle/>
          <a:p>
            <a:r>
              <a:rPr lang="en-US"/>
              <a:t>Click to edit Master title style</a:t>
            </a:r>
          </a:p>
        </p:txBody>
      </p:sp>
      <p:sp>
        <p:nvSpPr>
          <p:cNvPr id="5" name="Freeform 5">
            <a:extLst>
              <a:ext uri="{FF2B5EF4-FFF2-40B4-BE49-F238E27FC236}">
                <a16:creationId xmlns:a16="http://schemas.microsoft.com/office/drawing/2014/main" id="{39611C4F-B45F-3A80-F10C-1FE235F3B7E0}"/>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20" name="Text Placeholder 19">
            <a:extLst>
              <a:ext uri="{FF2B5EF4-FFF2-40B4-BE49-F238E27FC236}">
                <a16:creationId xmlns:a16="http://schemas.microsoft.com/office/drawing/2014/main" id="{FA57E2A5-07A4-7598-0417-7BDD1699473D}"/>
              </a:ext>
            </a:extLst>
          </p:cNvPr>
          <p:cNvSpPr>
            <a:spLocks noGrp="1"/>
          </p:cNvSpPr>
          <p:nvPr>
            <p:ph type="body" sz="quarter" idx="49" hasCustomPrompt="1"/>
          </p:nvPr>
        </p:nvSpPr>
        <p:spPr>
          <a:xfrm>
            <a:off x="274474" y="552452"/>
            <a:ext cx="1469626" cy="1014412"/>
          </a:xfrm>
        </p:spPr>
        <p:txBody>
          <a:bodyPr>
            <a:normAutofit/>
          </a:bodyPr>
          <a:lstStyle>
            <a:lvl1pPr>
              <a:spcAft>
                <a:spcPts val="200"/>
              </a:spcAft>
              <a:defRPr sz="1200" b="1">
                <a:solidFill>
                  <a:schemeClr val="bg1"/>
                </a:solidFill>
              </a:defRPr>
            </a:lvl1pPr>
            <a:lvl2pPr marL="0" indent="0">
              <a:spcAft>
                <a:spcPts val="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marL="0" indent="0">
              <a:spcAft>
                <a:spcPts val="0"/>
              </a:spcAft>
              <a:buNone/>
              <a:defRPr sz="1200">
                <a:solidFill>
                  <a:schemeClr val="bg1"/>
                </a:solidFill>
              </a:defRPr>
            </a:lvl5pPr>
            <a:lvl6pPr marL="0" indent="0">
              <a:spcAft>
                <a:spcPts val="0"/>
              </a:spcAft>
              <a:buNone/>
              <a:defRPr>
                <a:solidFill>
                  <a:schemeClr val="bg1"/>
                </a:solidFill>
              </a:defRPr>
            </a:lvl6pPr>
            <a:lvl7pPr marL="0" indent="0">
              <a:spcAft>
                <a:spcPts val="0"/>
              </a:spcAft>
              <a:buNone/>
              <a:defRPr>
                <a:solidFill>
                  <a:schemeClr val="bg1"/>
                </a:solidFill>
              </a:defRPr>
            </a:lvl7pPr>
            <a:lvl8pPr marL="0" indent="0">
              <a:spcAft>
                <a:spcPts val="0"/>
              </a:spcAft>
              <a:buNone/>
              <a:defRPr>
                <a:solidFill>
                  <a:schemeClr val="bg1"/>
                </a:solidFill>
              </a:defRPr>
            </a:lvl8pPr>
            <a:lvl9pPr marL="0" indent="0">
              <a:spcAft>
                <a:spcPts val="0"/>
              </a:spcAft>
              <a:buNone/>
              <a:defRPr>
                <a:solidFill>
                  <a:schemeClr val="bg1"/>
                </a:solidFill>
              </a:defRPr>
            </a:lvl9pPr>
          </a:lstStyle>
          <a:p>
            <a:pPr lvl="0"/>
            <a:r>
              <a:rPr lang="en-US" err="1"/>
              <a:t>Firstname</a:t>
            </a:r>
            <a:r>
              <a:rPr lang="en-US"/>
              <a:t> </a:t>
            </a:r>
            <a:r>
              <a:rPr lang="en-US" err="1"/>
              <a:t>Lastname</a:t>
            </a:r>
            <a:r>
              <a:rPr lang="en-US"/>
              <a:t>, L1</a:t>
            </a:r>
          </a:p>
          <a:p>
            <a:pPr lvl="1"/>
            <a:r>
              <a:rPr lang="en-US"/>
              <a:t>Title/department, L2</a:t>
            </a:r>
          </a:p>
        </p:txBody>
      </p:sp>
      <p:sp>
        <p:nvSpPr>
          <p:cNvPr id="33" name="Text Placeholder 32">
            <a:extLst>
              <a:ext uri="{FF2B5EF4-FFF2-40B4-BE49-F238E27FC236}">
                <a16:creationId xmlns:a16="http://schemas.microsoft.com/office/drawing/2014/main" id="{E601086B-49DB-91F4-74B7-19EC53EE3BBE}"/>
              </a:ext>
            </a:extLst>
          </p:cNvPr>
          <p:cNvSpPr>
            <a:spLocks noGrp="1"/>
          </p:cNvSpPr>
          <p:nvPr>
            <p:ph type="body" sz="quarter" idx="50"/>
          </p:nvPr>
        </p:nvSpPr>
        <p:spPr>
          <a:xfrm>
            <a:off x="2305451" y="1273175"/>
            <a:ext cx="1472184" cy="2416175"/>
          </a:xfrm>
        </p:spPr>
        <p:txBody>
          <a:bodyPr>
            <a:normAutofit/>
          </a:bodyPr>
          <a:lstStyle>
            <a:lvl1pPr marL="0" indent="0">
              <a:buFont typeface="Arial" panose="020B0604020202020204" pitchFamily="34" charset="0"/>
              <a:buNone/>
              <a:defRPr sz="1200" b="1">
                <a:solidFill>
                  <a:schemeClr val="bg1"/>
                </a:solidFill>
              </a:defRPr>
            </a:lvl1pPr>
            <a:lvl2pPr marL="0" indent="0">
              <a:spcAft>
                <a:spcPts val="0"/>
              </a:spcAft>
              <a:buFont typeface="Arial" panose="020B0604020202020204" pitchFamily="34" charset="0"/>
              <a:buNone/>
              <a:defRPr sz="1200">
                <a:solidFill>
                  <a:schemeClr val="bg1"/>
                </a:solidFill>
              </a:defRPr>
            </a:lvl2pPr>
            <a:lvl3pPr marL="0" indent="0">
              <a:spcAft>
                <a:spcPts val="0"/>
              </a:spcAft>
              <a:buFont typeface="Arial" panose="020B0604020202020204" pitchFamily="34" charset="0"/>
              <a:buNone/>
              <a:defRPr sz="1200">
                <a:solidFill>
                  <a:schemeClr val="bg1"/>
                </a:solidFill>
              </a:defRPr>
            </a:lvl3pPr>
            <a:lvl4pPr marL="0" indent="0">
              <a:spcAft>
                <a:spcPts val="0"/>
              </a:spcAft>
              <a:buFont typeface="Arial" panose="020B0604020202020204" pitchFamily="34" charset="0"/>
              <a:buNone/>
              <a:defRPr sz="1200">
                <a:solidFill>
                  <a:schemeClr val="bg1"/>
                </a:solidFill>
              </a:defRPr>
            </a:lvl4pPr>
            <a:lvl5pPr marL="0" indent="0">
              <a:spcAft>
                <a:spcPts val="0"/>
              </a:spcAft>
              <a:buFont typeface="Arial" panose="020B0604020202020204" pitchFamily="34" charset="0"/>
              <a:buNone/>
              <a:defRPr sz="1200">
                <a:solidFill>
                  <a:schemeClr val="bg1"/>
                </a:solidFill>
              </a:defRPr>
            </a:lvl5pPr>
            <a:lvl6pPr marL="0" indent="0">
              <a:spcAft>
                <a:spcPts val="0"/>
              </a:spcAft>
              <a:buNone/>
              <a:defRPr>
                <a:solidFill>
                  <a:schemeClr val="bg1"/>
                </a:solidFill>
              </a:defRPr>
            </a:lvl6pPr>
            <a:lvl7pPr marL="0" indent="0">
              <a:spcAft>
                <a:spcPts val="0"/>
              </a:spcAft>
              <a:buNone/>
              <a:defRPr>
                <a:solidFill>
                  <a:schemeClr val="bg1"/>
                </a:solidFill>
              </a:defRPr>
            </a:lvl7pPr>
            <a:lvl8pPr marL="0" indent="0">
              <a:spcAft>
                <a:spcPts val="0"/>
              </a:spcAft>
              <a:buNone/>
              <a:defRPr>
                <a:solidFill>
                  <a:schemeClr val="bg1"/>
                </a:solidFill>
              </a:defRPr>
            </a:lvl8pPr>
            <a:lvl9pPr marL="0" indent="0">
              <a:spcAft>
                <a:spcPts val="0"/>
              </a:spcAft>
              <a:buNone/>
              <a:defRPr>
                <a:solidFill>
                  <a:schemeClr val="bg1"/>
                </a:solidFill>
              </a:defRPr>
            </a:lvl9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91795EEA-E69F-C144-C1F3-C2414990FBA1}"/>
              </a:ext>
            </a:extLst>
          </p:cNvPr>
          <p:cNvSpPr>
            <a:spLocks noGrp="1"/>
          </p:cNvSpPr>
          <p:nvPr>
            <p:ph type="body" sz="quarter" idx="51"/>
          </p:nvPr>
        </p:nvSpPr>
        <p:spPr>
          <a:xfrm>
            <a:off x="4339080" y="548641"/>
            <a:ext cx="1472184" cy="1731010"/>
          </a:xfrm>
        </p:spPr>
        <p:txBody>
          <a:bodyPr>
            <a:noAutofit/>
          </a:bodyPr>
          <a:lstStyle>
            <a:lvl1pPr marL="0" indent="0">
              <a:buFont typeface="Arial" panose="020B0604020202020204" pitchFamily="34" charset="0"/>
              <a:buNone/>
              <a:defRPr sz="1200" b="1">
                <a:solidFill>
                  <a:schemeClr val="tx2"/>
                </a:solidFill>
              </a:defRPr>
            </a:lvl1pPr>
            <a:lvl2pPr marL="0" indent="0">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sz="1200">
                <a:solidFill>
                  <a:schemeClr val="tx1"/>
                </a:solidFill>
              </a:defRPr>
            </a:lvl3pPr>
            <a:lvl4pPr marL="0" indent="0">
              <a:spcAft>
                <a:spcPts val="0"/>
              </a:spcAft>
              <a:buFont typeface="Arial" panose="020B0604020202020204" pitchFamily="34" charset="0"/>
              <a:buNone/>
              <a:defRPr sz="1200">
                <a:solidFill>
                  <a:schemeClr val="tx1"/>
                </a:solidFill>
              </a:defRPr>
            </a:lvl4pPr>
            <a:lvl5pPr marL="0" indent="0">
              <a:spcAft>
                <a:spcPts val="0"/>
              </a:spcAft>
              <a:buFont typeface="Arial" panose="020B0604020202020204" pitchFamily="34" charset="0"/>
              <a:buNone/>
              <a:defRPr sz="1200">
                <a:solidFill>
                  <a:schemeClr val="tx1"/>
                </a:solidFill>
              </a:defRPr>
            </a:lvl5pPr>
            <a:lvl6pPr marL="0" indent="0">
              <a:spcAft>
                <a:spcPts val="0"/>
              </a:spcAft>
              <a:buNone/>
              <a:defRPr/>
            </a:lvl6pPr>
            <a:lvl7pPr marL="0" indent="0">
              <a:spcAft>
                <a:spcPts val="0"/>
              </a:spcAft>
              <a:buNone/>
              <a:defRPr/>
            </a:lvl7pPr>
            <a:lvl8pPr marL="0" indent="0">
              <a:spcAft>
                <a:spcPts val="0"/>
              </a:spcAft>
              <a:buNone/>
              <a:defRPr/>
            </a:lvl8pPr>
            <a:lvl9pPr marL="0" indent="0">
              <a:spcAft>
                <a:spcPts val="0"/>
              </a:spcAft>
              <a:buNone/>
              <a:defRPr/>
            </a:lvl9pPr>
          </a:lstStyle>
          <a:p>
            <a:pPr lvl="0"/>
            <a:r>
              <a:rPr lang="en-US"/>
              <a:t>Click to edit Master text styles</a:t>
            </a:r>
          </a:p>
          <a:p>
            <a:pPr lvl="1"/>
            <a:r>
              <a:rPr lang="en-US"/>
              <a:t>Second level</a:t>
            </a:r>
          </a:p>
        </p:txBody>
      </p:sp>
      <p:sp>
        <p:nvSpPr>
          <p:cNvPr id="37" name="Text Placeholder 36">
            <a:extLst>
              <a:ext uri="{FF2B5EF4-FFF2-40B4-BE49-F238E27FC236}">
                <a16:creationId xmlns:a16="http://schemas.microsoft.com/office/drawing/2014/main" id="{2C46E456-167D-6954-BAD6-1AF9A45D1383}"/>
              </a:ext>
            </a:extLst>
          </p:cNvPr>
          <p:cNvSpPr>
            <a:spLocks noGrp="1"/>
          </p:cNvSpPr>
          <p:nvPr>
            <p:ph type="body" sz="quarter" idx="52"/>
          </p:nvPr>
        </p:nvSpPr>
        <p:spPr>
          <a:xfrm>
            <a:off x="6361123" y="2425701"/>
            <a:ext cx="1472184" cy="2141538"/>
          </a:xfrm>
        </p:spPr>
        <p:txBody>
          <a:bodyPr>
            <a:normAutofit/>
          </a:bodyPr>
          <a:lstStyle>
            <a:lvl1pPr marL="0" indent="0">
              <a:buFont typeface="Arial" panose="020B0604020202020204" pitchFamily="34" charset="0"/>
              <a:buNone/>
              <a:defRPr sz="1200" b="1">
                <a:solidFill>
                  <a:schemeClr val="bg1"/>
                </a:solidFill>
              </a:defRPr>
            </a:lvl1pPr>
            <a:lvl2pPr marL="0" indent="0">
              <a:spcAft>
                <a:spcPts val="0"/>
              </a:spcAft>
              <a:buFont typeface="Arial" panose="020B0604020202020204" pitchFamily="34" charset="0"/>
              <a:buNone/>
              <a:defRPr sz="1200">
                <a:solidFill>
                  <a:schemeClr val="bg1"/>
                </a:solidFill>
              </a:defRPr>
            </a:lvl2pPr>
            <a:lvl3pPr marL="0" indent="0">
              <a:spcAft>
                <a:spcPts val="0"/>
              </a:spcAft>
              <a:buFont typeface="Arial" panose="020B0604020202020204" pitchFamily="34" charset="0"/>
              <a:buNone/>
              <a:defRPr sz="1200">
                <a:solidFill>
                  <a:schemeClr val="bg1"/>
                </a:solidFill>
              </a:defRPr>
            </a:lvl3pPr>
            <a:lvl4pPr marL="0" indent="0">
              <a:spcAft>
                <a:spcPts val="0"/>
              </a:spcAft>
              <a:buFont typeface="Arial" panose="020B0604020202020204" pitchFamily="34" charset="0"/>
              <a:buNone/>
              <a:defRPr sz="1200">
                <a:solidFill>
                  <a:schemeClr val="bg1"/>
                </a:solidFill>
              </a:defRPr>
            </a:lvl4pPr>
            <a:lvl5pPr marL="0" indent="0">
              <a:spcAft>
                <a:spcPts val="0"/>
              </a:spcAft>
              <a:buFont typeface="Arial" panose="020B0604020202020204" pitchFamily="34" charset="0"/>
              <a:buNone/>
              <a:defRPr sz="1200">
                <a:solidFill>
                  <a:schemeClr val="bg1"/>
                </a:solidFill>
              </a:defRPr>
            </a:lvl5pPr>
            <a:lvl6pPr marL="0" indent="0">
              <a:spcAft>
                <a:spcPts val="0"/>
              </a:spcAft>
              <a:buNone/>
              <a:defRPr>
                <a:solidFill>
                  <a:schemeClr val="bg1"/>
                </a:solidFill>
              </a:defRPr>
            </a:lvl6pPr>
            <a:lvl7pPr marL="0" indent="0">
              <a:spcAft>
                <a:spcPts val="0"/>
              </a:spcAft>
              <a:buNone/>
              <a:defRPr>
                <a:solidFill>
                  <a:schemeClr val="bg1"/>
                </a:solidFill>
              </a:defRPr>
            </a:lvl7pPr>
            <a:lvl8pPr marL="0" indent="0">
              <a:spcAft>
                <a:spcPts val="0"/>
              </a:spcAft>
              <a:buNone/>
              <a:defRPr>
                <a:solidFill>
                  <a:schemeClr val="bg1"/>
                </a:solidFill>
              </a:defRPr>
            </a:lvl8pPr>
            <a:lvl9pPr marL="0" indent="0">
              <a:spcAft>
                <a:spcPts val="0"/>
              </a:spcAft>
              <a:buNone/>
              <a:defRPr>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6476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p>
        </p:txBody>
      </p:sp>
      <p:sp>
        <p:nvSpPr>
          <p:cNvPr id="6" name="Freeform 5">
            <a:extLst>
              <a:ext uri="{FF2B5EF4-FFF2-40B4-BE49-F238E27FC236}">
                <a16:creationId xmlns:a16="http://schemas.microsoft.com/office/drawing/2014/main" id="{EBC8BAC9-2F39-70BA-C3AC-DE7DA1042A5B}"/>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solidFill>
                <a:schemeClr val="tx1"/>
              </a:solidFill>
            </a:endParaRPr>
          </a:p>
        </p:txBody>
      </p:sp>
      <p:sp>
        <p:nvSpPr>
          <p:cNvPr id="4" name="Text Placeholder 11">
            <a:extLst>
              <a:ext uri="{FF2B5EF4-FFF2-40B4-BE49-F238E27FC236}">
                <a16:creationId xmlns:a16="http://schemas.microsoft.com/office/drawing/2014/main" id="{6FA1FE30-4DE2-0D36-81F6-894372591DE3}"/>
              </a:ext>
            </a:extLst>
          </p:cNvPr>
          <p:cNvSpPr>
            <a:spLocks noGrp="1"/>
          </p:cNvSpPr>
          <p:nvPr>
            <p:ph type="body" sz="quarter" idx="11" hasCustomPrompt="1"/>
          </p:nvPr>
        </p:nvSpPr>
        <p:spPr>
          <a:xfrm>
            <a:off x="3367089" y="6311900"/>
            <a:ext cx="262413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a:t>Title Department</a:t>
            </a:r>
          </a:p>
        </p:txBody>
      </p:sp>
      <p:sp>
        <p:nvSpPr>
          <p:cNvPr id="8" name="Picture Placeholder 9">
            <a:extLst>
              <a:ext uri="{FF2B5EF4-FFF2-40B4-BE49-F238E27FC236}">
                <a16:creationId xmlns:a16="http://schemas.microsoft.com/office/drawing/2014/main" id="{4DFF5D06-761A-8209-6035-68AC3551CA5A}"/>
              </a:ext>
            </a:extLst>
          </p:cNvPr>
          <p:cNvSpPr>
            <a:spLocks noGrp="1"/>
          </p:cNvSpPr>
          <p:nvPr>
            <p:ph type="pic" sz="quarter" idx="13" hasCustomPrompt="1"/>
          </p:nvPr>
        </p:nvSpPr>
        <p:spPr>
          <a:xfrm>
            <a:off x="6096000" y="2425700"/>
            <a:ext cx="2029968" cy="4432300"/>
          </a:xfrm>
          <a:solidFill>
            <a:srgbClr val="A6A9AA"/>
          </a:solidFill>
        </p:spPr>
        <p:txBody>
          <a:bodyPr tIns="548640" anchor="ctr"/>
          <a:lstStyle>
            <a:lvl1pPr algn="ctr">
              <a:defRPr b="0">
                <a:solidFill>
                  <a:schemeClr val="tx2"/>
                </a:solidFill>
                <a:latin typeface="+mn-lt"/>
              </a:defRPr>
            </a:lvl1pPr>
          </a:lstStyle>
          <a:p>
            <a:r>
              <a:rPr lang="en-US"/>
              <a:t>Dynamic slice crop 1</a:t>
            </a:r>
          </a:p>
        </p:txBody>
      </p:sp>
      <p:sp>
        <p:nvSpPr>
          <p:cNvPr id="9" name="Picture Placeholder 9">
            <a:extLst>
              <a:ext uri="{FF2B5EF4-FFF2-40B4-BE49-F238E27FC236}">
                <a16:creationId xmlns:a16="http://schemas.microsoft.com/office/drawing/2014/main" id="{A06D238C-D66D-D54D-25CD-678D0ECC7E53}"/>
              </a:ext>
            </a:extLst>
          </p:cNvPr>
          <p:cNvSpPr>
            <a:spLocks noGrp="1"/>
          </p:cNvSpPr>
          <p:nvPr>
            <p:ph type="pic" sz="quarter" idx="14" hasCustomPrompt="1"/>
          </p:nvPr>
        </p:nvSpPr>
        <p:spPr>
          <a:xfrm>
            <a:off x="8125968" y="0"/>
            <a:ext cx="4066032" cy="4567237"/>
          </a:xfrm>
          <a:solidFill>
            <a:srgbClr val="A6A9AA"/>
          </a:solidFill>
        </p:spPr>
        <p:txBody>
          <a:bodyPr tIns="548640" anchor="ctr"/>
          <a:lstStyle>
            <a:lvl1pPr algn="ctr">
              <a:defRPr b="0">
                <a:solidFill>
                  <a:schemeClr val="tx2"/>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a:t>Dynamic slice crop 2</a:t>
            </a:r>
          </a:p>
        </p:txBody>
      </p:sp>
      <p:sp>
        <p:nvSpPr>
          <p:cNvPr id="3" name="Date Placeholder 3">
            <a:extLst>
              <a:ext uri="{FF2B5EF4-FFF2-40B4-BE49-F238E27FC236}">
                <a16:creationId xmlns:a16="http://schemas.microsoft.com/office/drawing/2014/main" id="{0C3AF8AB-703B-6EF3-1025-97479D9CF493}"/>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a:p>
        </p:txBody>
      </p:sp>
      <p:sp>
        <p:nvSpPr>
          <p:cNvPr id="12" name="Text Placeholder 12">
            <a:extLst>
              <a:ext uri="{FF2B5EF4-FFF2-40B4-BE49-F238E27FC236}">
                <a16:creationId xmlns:a16="http://schemas.microsoft.com/office/drawing/2014/main" id="{EDF60DF2-B8E2-23E1-0952-91B36AE41896}"/>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Single presenter</a:t>
            </a:r>
          </a:p>
        </p:txBody>
      </p:sp>
      <p:sp>
        <p:nvSpPr>
          <p:cNvPr id="13" name="Text Placeholder 15">
            <a:extLst>
              <a:ext uri="{FF2B5EF4-FFF2-40B4-BE49-F238E27FC236}">
                <a16:creationId xmlns:a16="http://schemas.microsoft.com/office/drawing/2014/main" id="{83A399C3-4B34-EF9D-F98F-879132EB60BE}"/>
              </a:ext>
            </a:extLst>
          </p:cNvPr>
          <p:cNvSpPr>
            <a:spLocks noGrp="1"/>
          </p:cNvSpPr>
          <p:nvPr>
            <p:ph type="body" sz="quarter" idx="100" hasCustomPrompt="1"/>
          </p:nvPr>
        </p:nvSpPr>
        <p:spPr>
          <a:xfrm>
            <a:off x="559816" y="1717185"/>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1</a:t>
            </a:r>
          </a:p>
        </p:txBody>
      </p:sp>
      <p:sp>
        <p:nvSpPr>
          <p:cNvPr id="14" name="Text Placeholder 17">
            <a:extLst>
              <a:ext uri="{FF2B5EF4-FFF2-40B4-BE49-F238E27FC236}">
                <a16:creationId xmlns:a16="http://schemas.microsoft.com/office/drawing/2014/main" id="{04311926-1FA1-54E9-A566-1E93D701E606}"/>
              </a:ext>
            </a:extLst>
          </p:cNvPr>
          <p:cNvSpPr>
            <a:spLocks noGrp="1"/>
          </p:cNvSpPr>
          <p:nvPr>
            <p:ph type="body" sz="quarter" idx="101" hasCustomPrompt="1"/>
          </p:nvPr>
        </p:nvSpPr>
        <p:spPr>
          <a:xfrm>
            <a:off x="559816" y="2284135"/>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2</a:t>
            </a:r>
          </a:p>
        </p:txBody>
      </p:sp>
      <p:sp>
        <p:nvSpPr>
          <p:cNvPr id="15" name="Text Placeholder 19">
            <a:extLst>
              <a:ext uri="{FF2B5EF4-FFF2-40B4-BE49-F238E27FC236}">
                <a16:creationId xmlns:a16="http://schemas.microsoft.com/office/drawing/2014/main" id="{C7A7ABC1-D1E0-552E-EE6B-7B417C789504}"/>
              </a:ext>
            </a:extLst>
          </p:cNvPr>
          <p:cNvSpPr>
            <a:spLocks noGrp="1"/>
          </p:cNvSpPr>
          <p:nvPr>
            <p:ph type="body" sz="quarter" idx="102" hasCustomPrompt="1"/>
          </p:nvPr>
        </p:nvSpPr>
        <p:spPr>
          <a:xfrm>
            <a:off x="559816" y="2857474"/>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a:t>Multiple presenter 3</a:t>
            </a:r>
          </a:p>
        </p:txBody>
      </p:sp>
    </p:spTree>
    <p:extLst>
      <p:ext uri="{BB962C8B-B14F-4D97-AF65-F5344CB8AC3E}">
        <p14:creationId xmlns:p14="http://schemas.microsoft.com/office/powerpoint/2010/main" val="2447921218"/>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 Sheet 5-up">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539751" y="2146298"/>
            <a:ext cx="1970120" cy="1975104"/>
          </a:xfrm>
          <a:solidFill>
            <a:schemeClr val="accent1"/>
          </a:solidFill>
          <a:ln>
            <a:noFill/>
          </a:ln>
        </p:spPr>
        <p:txBody>
          <a:bodyPr bIns="822960" anchor="ctr"/>
          <a:lstStyle>
            <a:lvl1pPr algn="ctr">
              <a:defRPr>
                <a:solidFill>
                  <a:schemeClr val="bg1"/>
                </a:solidFill>
                <a:latin typeface="+mn-lt"/>
              </a:defRPr>
            </a:lvl1pPr>
          </a:lstStyle>
          <a:p>
            <a:r>
              <a:rPr lang="en-US"/>
              <a:t>Silhouette</a:t>
            </a:r>
            <a:br>
              <a:rPr lang="en-US"/>
            </a:br>
            <a:r>
              <a:rPr lang="en-US"/>
              <a:t>portrait</a:t>
            </a:r>
          </a:p>
        </p:txBody>
      </p:sp>
      <p:sp>
        <p:nvSpPr>
          <p:cNvPr id="25" name="Picture Placeholder 9">
            <a:extLst>
              <a:ext uri="{FF2B5EF4-FFF2-40B4-BE49-F238E27FC236}">
                <a16:creationId xmlns:a16="http://schemas.microsoft.com/office/drawing/2014/main" id="{319024EE-ED5D-FFF1-5239-5C9EE26262F8}"/>
              </a:ext>
            </a:extLst>
          </p:cNvPr>
          <p:cNvSpPr>
            <a:spLocks noGrp="1"/>
          </p:cNvSpPr>
          <p:nvPr>
            <p:ph type="pic" sz="quarter" idx="35" hasCustomPrompt="1"/>
          </p:nvPr>
        </p:nvSpPr>
        <p:spPr>
          <a:xfrm>
            <a:off x="2605055" y="2146299"/>
            <a:ext cx="1970120" cy="1978025"/>
          </a:xfrm>
          <a:solidFill>
            <a:schemeClr val="tx2"/>
          </a:solidFill>
          <a:ln>
            <a:noFill/>
          </a:ln>
        </p:spPr>
        <p:txBody>
          <a:bodyPr bIns="822960" anchor="ctr"/>
          <a:lstStyle>
            <a:lvl1pPr algn="ctr">
              <a:defRPr>
                <a:solidFill>
                  <a:schemeClr val="bg1"/>
                </a:solidFill>
                <a:latin typeface="+mn-lt"/>
              </a:defRPr>
            </a:lvl1pPr>
          </a:lstStyle>
          <a:p>
            <a:r>
              <a:rPr lang="en-US"/>
              <a:t>Silhouette</a:t>
            </a:r>
            <a:br>
              <a:rPr lang="en-US"/>
            </a:br>
            <a:r>
              <a:rPr lang="en-US"/>
              <a:t>portrait</a:t>
            </a:r>
          </a:p>
        </p:txBody>
      </p:sp>
      <p:sp>
        <p:nvSpPr>
          <p:cNvPr id="35" name="Picture Placeholder 9">
            <a:extLst>
              <a:ext uri="{FF2B5EF4-FFF2-40B4-BE49-F238E27FC236}">
                <a16:creationId xmlns:a16="http://schemas.microsoft.com/office/drawing/2014/main" id="{B9B029C9-1EA7-2BAF-AD5E-CED9490ECA94}"/>
              </a:ext>
            </a:extLst>
          </p:cNvPr>
          <p:cNvSpPr>
            <a:spLocks noGrp="1"/>
          </p:cNvSpPr>
          <p:nvPr>
            <p:ph type="pic" sz="quarter" idx="37" hasCustomPrompt="1"/>
          </p:nvPr>
        </p:nvSpPr>
        <p:spPr>
          <a:xfrm>
            <a:off x="4671913" y="2146299"/>
            <a:ext cx="1970120" cy="1978025"/>
          </a:xfrm>
          <a:solidFill>
            <a:srgbClr val="F0F0F1"/>
          </a:solidFill>
          <a:ln>
            <a:noFill/>
          </a:ln>
        </p:spPr>
        <p:txBody>
          <a:bodyPr bIns="822960" anchor="ctr"/>
          <a:lstStyle>
            <a:lvl1pPr algn="ctr">
              <a:defRPr>
                <a:solidFill>
                  <a:srgbClr val="010101"/>
                </a:solidFill>
                <a:latin typeface="+mn-lt"/>
              </a:defRPr>
            </a:lvl1pPr>
          </a:lstStyle>
          <a:p>
            <a:r>
              <a:rPr lang="en-US"/>
              <a:t>Silhouette</a:t>
            </a:r>
            <a:br>
              <a:rPr lang="en-US"/>
            </a:br>
            <a:r>
              <a:rPr lang="en-US"/>
              <a:t>portrait</a:t>
            </a:r>
          </a:p>
        </p:txBody>
      </p:sp>
      <p:sp>
        <p:nvSpPr>
          <p:cNvPr id="37" name="Picture Placeholder 9">
            <a:extLst>
              <a:ext uri="{FF2B5EF4-FFF2-40B4-BE49-F238E27FC236}">
                <a16:creationId xmlns:a16="http://schemas.microsoft.com/office/drawing/2014/main" id="{F673B5EA-D718-4722-DEAB-0821FF57B30E}"/>
              </a:ext>
            </a:extLst>
          </p:cNvPr>
          <p:cNvSpPr>
            <a:spLocks noGrp="1"/>
          </p:cNvSpPr>
          <p:nvPr>
            <p:ph type="pic" sz="quarter" idx="39" hasCustomPrompt="1"/>
          </p:nvPr>
        </p:nvSpPr>
        <p:spPr>
          <a:xfrm>
            <a:off x="6737217" y="2146299"/>
            <a:ext cx="1970120" cy="1978025"/>
          </a:xfrm>
          <a:solidFill>
            <a:schemeClr val="accent1"/>
          </a:solidFill>
          <a:ln>
            <a:noFill/>
          </a:ln>
        </p:spPr>
        <p:txBody>
          <a:bodyPr bIns="822960" anchor="ctr"/>
          <a:lstStyle>
            <a:lvl1pPr algn="ctr">
              <a:defRPr>
                <a:solidFill>
                  <a:schemeClr val="bg1"/>
                </a:solidFill>
                <a:latin typeface="+mn-lt"/>
              </a:defRPr>
            </a:lvl1pPr>
          </a:lstStyle>
          <a:p>
            <a:r>
              <a:rPr lang="en-US"/>
              <a:t>Silhouette</a:t>
            </a:r>
            <a:br>
              <a:rPr lang="en-US"/>
            </a:br>
            <a:r>
              <a:rPr lang="en-US"/>
              <a:t>portrait</a:t>
            </a:r>
          </a:p>
        </p:txBody>
      </p:sp>
      <p:sp>
        <p:nvSpPr>
          <p:cNvPr id="39" name="Picture Placeholder 9">
            <a:extLst>
              <a:ext uri="{FF2B5EF4-FFF2-40B4-BE49-F238E27FC236}">
                <a16:creationId xmlns:a16="http://schemas.microsoft.com/office/drawing/2014/main" id="{E23557D9-4DEB-2508-E9FF-6F918636B4A4}"/>
              </a:ext>
            </a:extLst>
          </p:cNvPr>
          <p:cNvSpPr>
            <a:spLocks noGrp="1"/>
          </p:cNvSpPr>
          <p:nvPr>
            <p:ph type="pic" sz="quarter" idx="41" hasCustomPrompt="1"/>
          </p:nvPr>
        </p:nvSpPr>
        <p:spPr>
          <a:xfrm>
            <a:off x="8804075" y="2146299"/>
            <a:ext cx="1970120" cy="1978025"/>
          </a:xfrm>
          <a:solidFill>
            <a:srgbClr val="F0F0F1"/>
          </a:solidFill>
          <a:ln>
            <a:noFill/>
          </a:ln>
        </p:spPr>
        <p:txBody>
          <a:bodyPr bIns="822960" anchor="ctr"/>
          <a:lstStyle>
            <a:lvl1pPr algn="ctr">
              <a:defRPr>
                <a:solidFill>
                  <a:srgbClr val="010101"/>
                </a:solidFill>
                <a:latin typeface="+mn-lt"/>
              </a:defRPr>
            </a:lvl1pPr>
          </a:lstStyle>
          <a:p>
            <a:r>
              <a:rPr lang="en-US"/>
              <a:t>Silhouette</a:t>
            </a:r>
            <a:br>
              <a:rPr lang="en-US"/>
            </a:br>
            <a:r>
              <a:rPr lang="en-US"/>
              <a:t>portrait</a:t>
            </a:r>
          </a:p>
        </p:txBody>
      </p:sp>
      <p:sp>
        <p:nvSpPr>
          <p:cNvPr id="5" name="Title 4">
            <a:extLst>
              <a:ext uri="{FF2B5EF4-FFF2-40B4-BE49-F238E27FC236}">
                <a16:creationId xmlns:a16="http://schemas.microsoft.com/office/drawing/2014/main" id="{BD67EC75-3424-7B25-247E-1C6B770541DE}"/>
              </a:ext>
            </a:extLst>
          </p:cNvPr>
          <p:cNvSpPr>
            <a:spLocks noGrp="1"/>
          </p:cNvSpPr>
          <p:nvPr>
            <p:ph type="title"/>
          </p:nvPr>
        </p:nvSpPr>
        <p:spPr/>
        <p:txBody>
          <a:bodyPr/>
          <a:lstStyle/>
          <a:p>
            <a:r>
              <a:rPr lang="en-US"/>
              <a:t>Click to edit Master title style</a:t>
            </a:r>
          </a:p>
        </p:txBody>
      </p:sp>
      <p:sp>
        <p:nvSpPr>
          <p:cNvPr id="4" name="Freeform 5">
            <a:extLst>
              <a:ext uri="{FF2B5EF4-FFF2-40B4-BE49-F238E27FC236}">
                <a16:creationId xmlns:a16="http://schemas.microsoft.com/office/drawing/2014/main" id="{9717D698-1CD5-3DBB-E6F0-6A666FC002C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9" name="Text Placeholder 10">
            <a:extLst>
              <a:ext uri="{FF2B5EF4-FFF2-40B4-BE49-F238E27FC236}">
                <a16:creationId xmlns:a16="http://schemas.microsoft.com/office/drawing/2014/main" id="{34072C05-AED5-2EFC-938E-482980433E09}"/>
              </a:ext>
            </a:extLst>
          </p:cNvPr>
          <p:cNvSpPr>
            <a:spLocks noGrp="1"/>
          </p:cNvSpPr>
          <p:nvPr>
            <p:ph type="body" sz="quarter" idx="45"/>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31" name="Text Placeholder 30">
            <a:extLst>
              <a:ext uri="{FF2B5EF4-FFF2-40B4-BE49-F238E27FC236}">
                <a16:creationId xmlns:a16="http://schemas.microsoft.com/office/drawing/2014/main" id="{903611B5-888A-47D0-AF1C-FE9A83D8B5B5}"/>
              </a:ext>
            </a:extLst>
          </p:cNvPr>
          <p:cNvSpPr>
            <a:spLocks noGrp="1"/>
          </p:cNvSpPr>
          <p:nvPr>
            <p:ph type="body" sz="quarter" idx="46"/>
          </p:nvPr>
        </p:nvSpPr>
        <p:spPr>
          <a:xfrm>
            <a:off x="549274" y="4273549"/>
            <a:ext cx="1975104" cy="1457325"/>
          </a:xfrm>
        </p:spPr>
        <p:txBody>
          <a:bodyPr>
            <a:normAutofit/>
          </a:bodyPr>
          <a:lstStyle>
            <a:lvl1pPr marL="0" indent="0">
              <a:spcAft>
                <a:spcPts val="200"/>
              </a:spcAft>
              <a:buFont typeface="Arial" panose="020B0604020202020204" pitchFamily="34" charset="0"/>
              <a:buNone/>
              <a:defRPr sz="1200" b="1"/>
            </a:lvl1pPr>
            <a:lvl2pPr marL="0" indent="0">
              <a:buNone/>
              <a:defRPr sz="1200"/>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33" name="Text Placeholder 32">
            <a:extLst>
              <a:ext uri="{FF2B5EF4-FFF2-40B4-BE49-F238E27FC236}">
                <a16:creationId xmlns:a16="http://schemas.microsoft.com/office/drawing/2014/main" id="{BC98379C-7F1B-56B1-A3CE-AC2464AC4CCA}"/>
              </a:ext>
            </a:extLst>
          </p:cNvPr>
          <p:cNvSpPr>
            <a:spLocks noGrp="1"/>
          </p:cNvSpPr>
          <p:nvPr>
            <p:ph type="body" sz="quarter" idx="47"/>
          </p:nvPr>
        </p:nvSpPr>
        <p:spPr>
          <a:xfrm>
            <a:off x="2625857" y="4273549"/>
            <a:ext cx="1975104" cy="1457325"/>
          </a:xfrm>
        </p:spPr>
        <p:txBody>
          <a:bodyPr>
            <a:normAutofit/>
          </a:bodyPr>
          <a:lstStyle>
            <a:lvl1pPr marL="0" indent="0">
              <a:spcAft>
                <a:spcPts val="200"/>
              </a:spcAft>
              <a:buFont typeface="Arial" panose="020B0604020202020204" pitchFamily="34" charset="0"/>
              <a:buNone/>
              <a:defRPr sz="1200" b="1"/>
            </a:lvl1pPr>
            <a:lvl2pPr marL="0" indent="0">
              <a:buNone/>
              <a:defRPr sz="1200"/>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36" name="Text Placeholder 35">
            <a:extLst>
              <a:ext uri="{FF2B5EF4-FFF2-40B4-BE49-F238E27FC236}">
                <a16:creationId xmlns:a16="http://schemas.microsoft.com/office/drawing/2014/main" id="{84EC1E92-0954-710F-591A-C03311440651}"/>
              </a:ext>
            </a:extLst>
          </p:cNvPr>
          <p:cNvSpPr>
            <a:spLocks noGrp="1"/>
          </p:cNvSpPr>
          <p:nvPr>
            <p:ph type="body" sz="quarter" idx="48"/>
          </p:nvPr>
        </p:nvSpPr>
        <p:spPr>
          <a:xfrm>
            <a:off x="4671913" y="4273550"/>
            <a:ext cx="1975104" cy="1457325"/>
          </a:xfrm>
        </p:spPr>
        <p:txBody>
          <a:bodyPr>
            <a:normAutofit/>
          </a:bodyPr>
          <a:lstStyle>
            <a:lvl1pPr marL="0" indent="0">
              <a:spcAft>
                <a:spcPts val="200"/>
              </a:spcAft>
              <a:buFont typeface="Arial" panose="020B0604020202020204" pitchFamily="34" charset="0"/>
              <a:buNone/>
              <a:defRPr sz="1200" b="1"/>
            </a:lvl1pPr>
            <a:lvl2pPr marL="0" indent="0">
              <a:buNone/>
              <a:defRPr sz="1200"/>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0" name="Text Placeholder 39">
            <a:extLst>
              <a:ext uri="{FF2B5EF4-FFF2-40B4-BE49-F238E27FC236}">
                <a16:creationId xmlns:a16="http://schemas.microsoft.com/office/drawing/2014/main" id="{FCBF4A80-B697-CED7-AF3C-C632A2E25B53}"/>
              </a:ext>
            </a:extLst>
          </p:cNvPr>
          <p:cNvSpPr>
            <a:spLocks noGrp="1"/>
          </p:cNvSpPr>
          <p:nvPr>
            <p:ph type="body" sz="quarter" idx="49"/>
          </p:nvPr>
        </p:nvSpPr>
        <p:spPr>
          <a:xfrm>
            <a:off x="6737217" y="4273550"/>
            <a:ext cx="1975104" cy="1457325"/>
          </a:xfrm>
        </p:spPr>
        <p:txBody>
          <a:bodyPr>
            <a:normAutofit/>
          </a:bodyPr>
          <a:lstStyle>
            <a:lvl1pPr marL="0" indent="0">
              <a:spcAft>
                <a:spcPts val="200"/>
              </a:spcAft>
              <a:buFont typeface="Arial" panose="020B0604020202020204" pitchFamily="34" charset="0"/>
              <a:buNone/>
              <a:defRPr sz="1200" b="1"/>
            </a:lvl1pPr>
            <a:lvl2pPr marL="0" indent="0">
              <a:buNone/>
              <a:defRPr sz="1200"/>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2" name="Text Placeholder 41">
            <a:extLst>
              <a:ext uri="{FF2B5EF4-FFF2-40B4-BE49-F238E27FC236}">
                <a16:creationId xmlns:a16="http://schemas.microsoft.com/office/drawing/2014/main" id="{447A49B2-21EC-9A60-A49A-B88D32D6BCEA}"/>
              </a:ext>
            </a:extLst>
          </p:cNvPr>
          <p:cNvSpPr>
            <a:spLocks noGrp="1"/>
          </p:cNvSpPr>
          <p:nvPr>
            <p:ph type="body" sz="quarter" idx="50"/>
          </p:nvPr>
        </p:nvSpPr>
        <p:spPr>
          <a:xfrm>
            <a:off x="8813800" y="4281487"/>
            <a:ext cx="1975104" cy="1457325"/>
          </a:xfrm>
        </p:spPr>
        <p:txBody>
          <a:bodyPr>
            <a:normAutofit/>
          </a:bodyPr>
          <a:lstStyle>
            <a:lvl1pPr marL="0" indent="0">
              <a:spcAft>
                <a:spcPts val="200"/>
              </a:spcAft>
              <a:buFont typeface="Arial" panose="020B0604020202020204" pitchFamily="34" charset="0"/>
              <a:buNone/>
              <a:defRPr sz="1200" b="1"/>
            </a:lvl1pPr>
            <a:lvl2pPr marL="0" indent="0">
              <a:buNone/>
              <a:defRPr sz="1200"/>
            </a:lvl2pPr>
            <a:lvl3pPr marL="285750" indent="-285750">
              <a:buClrTx/>
              <a:buFont typeface="GT America" charset="0"/>
              <a:buChar char="→"/>
              <a:defRPr sz="1200"/>
            </a:lvl3pPr>
            <a:lvl4pPr marL="0" indent="0">
              <a:buClrTx/>
              <a:buFont typeface="GT America" charset="0"/>
              <a:buNone/>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44491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sheet 9-up">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548640" y="1849438"/>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28" name="Picture Placeholder 9">
            <a:extLst>
              <a:ext uri="{FF2B5EF4-FFF2-40B4-BE49-F238E27FC236}">
                <a16:creationId xmlns:a16="http://schemas.microsoft.com/office/drawing/2014/main" id="{17A4289C-7601-5CA4-4C3A-5F28EB369581}"/>
              </a:ext>
            </a:extLst>
          </p:cNvPr>
          <p:cNvSpPr>
            <a:spLocks noGrp="1"/>
          </p:cNvSpPr>
          <p:nvPr>
            <p:ph type="pic" sz="quarter" idx="43" hasCustomPrompt="1"/>
          </p:nvPr>
        </p:nvSpPr>
        <p:spPr>
          <a:xfrm>
            <a:off x="548640" y="32956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31" name="Picture Placeholder 9">
            <a:extLst>
              <a:ext uri="{FF2B5EF4-FFF2-40B4-BE49-F238E27FC236}">
                <a16:creationId xmlns:a16="http://schemas.microsoft.com/office/drawing/2014/main" id="{A0C2F317-7D2F-8DB5-8348-18AA8221AAE9}"/>
              </a:ext>
            </a:extLst>
          </p:cNvPr>
          <p:cNvSpPr>
            <a:spLocks noGrp="1"/>
          </p:cNvSpPr>
          <p:nvPr>
            <p:ph type="pic" sz="quarter" idx="45" hasCustomPrompt="1"/>
          </p:nvPr>
        </p:nvSpPr>
        <p:spPr>
          <a:xfrm>
            <a:off x="548640" y="4743563"/>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55" name="Picture Placeholder 9">
            <a:extLst>
              <a:ext uri="{FF2B5EF4-FFF2-40B4-BE49-F238E27FC236}">
                <a16:creationId xmlns:a16="http://schemas.microsoft.com/office/drawing/2014/main" id="{4471B4C7-4613-EEB3-9308-87F186645DFC}"/>
              </a:ext>
            </a:extLst>
          </p:cNvPr>
          <p:cNvSpPr>
            <a:spLocks noGrp="1"/>
          </p:cNvSpPr>
          <p:nvPr>
            <p:ph type="pic" sz="quarter" idx="47" hasCustomPrompt="1"/>
          </p:nvPr>
        </p:nvSpPr>
        <p:spPr>
          <a:xfrm>
            <a:off x="4407408" y="1844676"/>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58" name="Picture Placeholder 9">
            <a:extLst>
              <a:ext uri="{FF2B5EF4-FFF2-40B4-BE49-F238E27FC236}">
                <a16:creationId xmlns:a16="http://schemas.microsoft.com/office/drawing/2014/main" id="{B81A6CC2-3FF5-E358-9361-9AA641684178}"/>
              </a:ext>
            </a:extLst>
          </p:cNvPr>
          <p:cNvSpPr>
            <a:spLocks noGrp="1"/>
          </p:cNvSpPr>
          <p:nvPr>
            <p:ph type="pic" sz="quarter" idx="49" hasCustomPrompt="1"/>
          </p:nvPr>
        </p:nvSpPr>
        <p:spPr>
          <a:xfrm>
            <a:off x="4404520" y="3290888"/>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61" name="Picture Placeholder 9">
            <a:extLst>
              <a:ext uri="{FF2B5EF4-FFF2-40B4-BE49-F238E27FC236}">
                <a16:creationId xmlns:a16="http://schemas.microsoft.com/office/drawing/2014/main" id="{3936CF0E-0A97-CA96-5F67-097CDDE826A2}"/>
              </a:ext>
            </a:extLst>
          </p:cNvPr>
          <p:cNvSpPr>
            <a:spLocks noGrp="1"/>
          </p:cNvSpPr>
          <p:nvPr>
            <p:ph type="pic" sz="quarter" idx="51" hasCustomPrompt="1"/>
          </p:nvPr>
        </p:nvSpPr>
        <p:spPr>
          <a:xfrm>
            <a:off x="4407408" y="473710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64" name="Picture Placeholder 9">
            <a:extLst>
              <a:ext uri="{FF2B5EF4-FFF2-40B4-BE49-F238E27FC236}">
                <a16:creationId xmlns:a16="http://schemas.microsoft.com/office/drawing/2014/main" id="{C1D5E855-FA17-F4D0-646B-35CD59AAC6A0}"/>
              </a:ext>
            </a:extLst>
          </p:cNvPr>
          <p:cNvSpPr>
            <a:spLocks noGrp="1"/>
          </p:cNvSpPr>
          <p:nvPr>
            <p:ph type="pic" sz="quarter" idx="53" hasCustomPrompt="1"/>
          </p:nvPr>
        </p:nvSpPr>
        <p:spPr>
          <a:xfrm>
            <a:off x="8211312" y="1849438"/>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67" name="Picture Placeholder 9">
            <a:extLst>
              <a:ext uri="{FF2B5EF4-FFF2-40B4-BE49-F238E27FC236}">
                <a16:creationId xmlns:a16="http://schemas.microsoft.com/office/drawing/2014/main" id="{D5751559-8E90-53E9-D2C3-6C9A57296D6D}"/>
              </a:ext>
            </a:extLst>
          </p:cNvPr>
          <p:cNvSpPr>
            <a:spLocks noGrp="1"/>
          </p:cNvSpPr>
          <p:nvPr>
            <p:ph type="pic" sz="quarter" idx="55" hasCustomPrompt="1"/>
          </p:nvPr>
        </p:nvSpPr>
        <p:spPr>
          <a:xfrm>
            <a:off x="8212138" y="32956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70" name="Picture Placeholder 9">
            <a:extLst>
              <a:ext uri="{FF2B5EF4-FFF2-40B4-BE49-F238E27FC236}">
                <a16:creationId xmlns:a16="http://schemas.microsoft.com/office/drawing/2014/main" id="{769EC156-0E51-CE48-5482-055D256909C5}"/>
              </a:ext>
            </a:extLst>
          </p:cNvPr>
          <p:cNvSpPr>
            <a:spLocks noGrp="1"/>
          </p:cNvSpPr>
          <p:nvPr>
            <p:ph type="pic" sz="quarter" idx="57" hasCustomPrompt="1"/>
          </p:nvPr>
        </p:nvSpPr>
        <p:spPr>
          <a:xfrm>
            <a:off x="8211312" y="4741862"/>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3" name="Title 2">
            <a:extLst>
              <a:ext uri="{FF2B5EF4-FFF2-40B4-BE49-F238E27FC236}">
                <a16:creationId xmlns:a16="http://schemas.microsoft.com/office/drawing/2014/main" id="{D69619C9-5DB2-E39E-74FF-9877E61A97AB}"/>
              </a:ext>
            </a:extLst>
          </p:cNvPr>
          <p:cNvSpPr>
            <a:spLocks noGrp="1"/>
          </p:cNvSpPr>
          <p:nvPr>
            <p:ph type="title"/>
          </p:nvPr>
        </p:nvSpPr>
        <p:spPr/>
        <p:txBody>
          <a:bodyPr/>
          <a:lstStyle/>
          <a:p>
            <a:r>
              <a:rPr lang="en-US"/>
              <a:t>Click to edit Master title style</a:t>
            </a:r>
          </a:p>
        </p:txBody>
      </p:sp>
      <p:sp>
        <p:nvSpPr>
          <p:cNvPr id="6" name="Freeform 5">
            <a:extLst>
              <a:ext uri="{FF2B5EF4-FFF2-40B4-BE49-F238E27FC236}">
                <a16:creationId xmlns:a16="http://schemas.microsoft.com/office/drawing/2014/main" id="{60E20A95-EEA0-4571-C3C8-4DFEEFF15173}"/>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20" name="Text Placeholder 10">
            <a:extLst>
              <a:ext uri="{FF2B5EF4-FFF2-40B4-BE49-F238E27FC236}">
                <a16:creationId xmlns:a16="http://schemas.microsoft.com/office/drawing/2014/main" id="{1A8F5A52-2BB1-6E01-1280-D7B8E1530E75}"/>
              </a:ext>
            </a:extLst>
          </p:cNvPr>
          <p:cNvSpPr>
            <a:spLocks noGrp="1"/>
          </p:cNvSpPr>
          <p:nvPr>
            <p:ph type="body" sz="quarter" idx="58"/>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47" name="Text Placeholder 28">
            <a:extLst>
              <a:ext uri="{FF2B5EF4-FFF2-40B4-BE49-F238E27FC236}">
                <a16:creationId xmlns:a16="http://schemas.microsoft.com/office/drawing/2014/main" id="{B33B65D6-52E4-77AB-4814-DB4CF93D6165}"/>
              </a:ext>
            </a:extLst>
          </p:cNvPr>
          <p:cNvSpPr>
            <a:spLocks noGrp="1"/>
          </p:cNvSpPr>
          <p:nvPr>
            <p:ph type="body" sz="quarter" idx="94"/>
          </p:nvPr>
        </p:nvSpPr>
        <p:spPr>
          <a:xfrm>
            <a:off x="1491371" y="1848982"/>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8" name="Text Placeholder 31">
            <a:extLst>
              <a:ext uri="{FF2B5EF4-FFF2-40B4-BE49-F238E27FC236}">
                <a16:creationId xmlns:a16="http://schemas.microsoft.com/office/drawing/2014/main" id="{EB65456B-8D08-C9BF-224B-B9C64A7F7CAA}"/>
              </a:ext>
            </a:extLst>
          </p:cNvPr>
          <p:cNvSpPr>
            <a:spLocks noGrp="1"/>
          </p:cNvSpPr>
          <p:nvPr>
            <p:ph type="body" sz="quarter" idx="60"/>
          </p:nvPr>
        </p:nvSpPr>
        <p:spPr>
          <a:xfrm>
            <a:off x="5347251" y="1851364"/>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9" name="Text Placeholder 33">
            <a:extLst>
              <a:ext uri="{FF2B5EF4-FFF2-40B4-BE49-F238E27FC236}">
                <a16:creationId xmlns:a16="http://schemas.microsoft.com/office/drawing/2014/main" id="{BBD5A27C-9B64-5396-B2F2-8BC953E60E1E}"/>
              </a:ext>
            </a:extLst>
          </p:cNvPr>
          <p:cNvSpPr>
            <a:spLocks noGrp="1"/>
          </p:cNvSpPr>
          <p:nvPr>
            <p:ph type="body" sz="quarter" idx="95"/>
          </p:nvPr>
        </p:nvSpPr>
        <p:spPr>
          <a:xfrm>
            <a:off x="9154043" y="1853745"/>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0" name="Text Placeholder 35">
            <a:extLst>
              <a:ext uri="{FF2B5EF4-FFF2-40B4-BE49-F238E27FC236}">
                <a16:creationId xmlns:a16="http://schemas.microsoft.com/office/drawing/2014/main" id="{4E24BE1D-A414-0921-6B24-228F418599DC}"/>
              </a:ext>
            </a:extLst>
          </p:cNvPr>
          <p:cNvSpPr>
            <a:spLocks noGrp="1"/>
          </p:cNvSpPr>
          <p:nvPr>
            <p:ph type="body" sz="quarter" idx="62"/>
          </p:nvPr>
        </p:nvSpPr>
        <p:spPr>
          <a:xfrm>
            <a:off x="1491371" y="3297351"/>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1" name="Text Placeholder 37">
            <a:extLst>
              <a:ext uri="{FF2B5EF4-FFF2-40B4-BE49-F238E27FC236}">
                <a16:creationId xmlns:a16="http://schemas.microsoft.com/office/drawing/2014/main" id="{C7229E1F-B221-29A9-4121-9AB7571172C8}"/>
              </a:ext>
            </a:extLst>
          </p:cNvPr>
          <p:cNvSpPr>
            <a:spLocks noGrp="1"/>
          </p:cNvSpPr>
          <p:nvPr>
            <p:ph type="body" sz="quarter" idx="96"/>
          </p:nvPr>
        </p:nvSpPr>
        <p:spPr>
          <a:xfrm>
            <a:off x="5347251" y="3297351"/>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2" name="Text Placeholder 39">
            <a:extLst>
              <a:ext uri="{FF2B5EF4-FFF2-40B4-BE49-F238E27FC236}">
                <a16:creationId xmlns:a16="http://schemas.microsoft.com/office/drawing/2014/main" id="{C9D12808-4957-032F-A845-94EEC2925E89}"/>
              </a:ext>
            </a:extLst>
          </p:cNvPr>
          <p:cNvSpPr>
            <a:spLocks noGrp="1"/>
          </p:cNvSpPr>
          <p:nvPr>
            <p:ph type="body" sz="quarter" idx="64"/>
          </p:nvPr>
        </p:nvSpPr>
        <p:spPr>
          <a:xfrm>
            <a:off x="9154043" y="3297351"/>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3" name="Text Placeholder 41">
            <a:extLst>
              <a:ext uri="{FF2B5EF4-FFF2-40B4-BE49-F238E27FC236}">
                <a16:creationId xmlns:a16="http://schemas.microsoft.com/office/drawing/2014/main" id="{B12AD652-87BB-53BF-14D1-7CADF3402526}"/>
              </a:ext>
            </a:extLst>
          </p:cNvPr>
          <p:cNvSpPr>
            <a:spLocks noGrp="1"/>
          </p:cNvSpPr>
          <p:nvPr>
            <p:ph type="body" sz="quarter" idx="97"/>
          </p:nvPr>
        </p:nvSpPr>
        <p:spPr>
          <a:xfrm>
            <a:off x="1491371" y="4748325"/>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4" name="Text Placeholder 43">
            <a:extLst>
              <a:ext uri="{FF2B5EF4-FFF2-40B4-BE49-F238E27FC236}">
                <a16:creationId xmlns:a16="http://schemas.microsoft.com/office/drawing/2014/main" id="{2F5D586D-E682-4214-BDFC-2381008A2DAD}"/>
              </a:ext>
            </a:extLst>
          </p:cNvPr>
          <p:cNvSpPr>
            <a:spLocks noGrp="1"/>
          </p:cNvSpPr>
          <p:nvPr>
            <p:ph type="body" sz="quarter" idx="66"/>
          </p:nvPr>
        </p:nvSpPr>
        <p:spPr>
          <a:xfrm>
            <a:off x="5347251" y="4748325"/>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6" name="Text Placeholder 45">
            <a:extLst>
              <a:ext uri="{FF2B5EF4-FFF2-40B4-BE49-F238E27FC236}">
                <a16:creationId xmlns:a16="http://schemas.microsoft.com/office/drawing/2014/main" id="{CED54B08-20E7-A541-B8ED-9C32BBF3A87B}"/>
              </a:ext>
            </a:extLst>
          </p:cNvPr>
          <p:cNvSpPr>
            <a:spLocks noGrp="1"/>
          </p:cNvSpPr>
          <p:nvPr>
            <p:ph type="body" sz="quarter" idx="98"/>
          </p:nvPr>
        </p:nvSpPr>
        <p:spPr>
          <a:xfrm>
            <a:off x="9154043" y="4732794"/>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713483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Sheet 12-up">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546200" y="156240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3" name="Picture Placeholder 9">
            <a:extLst>
              <a:ext uri="{FF2B5EF4-FFF2-40B4-BE49-F238E27FC236}">
                <a16:creationId xmlns:a16="http://schemas.microsoft.com/office/drawing/2014/main" id="{25876E2B-22D5-E023-0774-0D2E4727B88F}"/>
              </a:ext>
            </a:extLst>
          </p:cNvPr>
          <p:cNvSpPr>
            <a:spLocks noGrp="1"/>
          </p:cNvSpPr>
          <p:nvPr>
            <p:ph type="pic" sz="quarter" idx="59" hasCustomPrompt="1"/>
          </p:nvPr>
        </p:nvSpPr>
        <p:spPr>
          <a:xfrm>
            <a:off x="547356" y="313958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6" name="Picture Placeholder 9">
            <a:extLst>
              <a:ext uri="{FF2B5EF4-FFF2-40B4-BE49-F238E27FC236}">
                <a16:creationId xmlns:a16="http://schemas.microsoft.com/office/drawing/2014/main" id="{D6976165-15B0-50D3-48A1-3EEF58B092C0}"/>
              </a:ext>
            </a:extLst>
          </p:cNvPr>
          <p:cNvSpPr>
            <a:spLocks noGrp="1"/>
          </p:cNvSpPr>
          <p:nvPr>
            <p:ph type="pic" sz="quarter" idx="61" hasCustomPrompt="1"/>
          </p:nvPr>
        </p:nvSpPr>
        <p:spPr>
          <a:xfrm>
            <a:off x="554788" y="47053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12" name="Picture Placeholder 9">
            <a:extLst>
              <a:ext uri="{FF2B5EF4-FFF2-40B4-BE49-F238E27FC236}">
                <a16:creationId xmlns:a16="http://schemas.microsoft.com/office/drawing/2014/main" id="{0CE498C5-374E-D8FE-F156-A53931D853E7}"/>
              </a:ext>
            </a:extLst>
          </p:cNvPr>
          <p:cNvSpPr>
            <a:spLocks noGrp="1"/>
          </p:cNvSpPr>
          <p:nvPr>
            <p:ph type="pic" sz="quarter" idx="63" hasCustomPrompt="1"/>
          </p:nvPr>
        </p:nvSpPr>
        <p:spPr>
          <a:xfrm>
            <a:off x="3365932" y="156240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15" name="Picture Placeholder 9">
            <a:extLst>
              <a:ext uri="{FF2B5EF4-FFF2-40B4-BE49-F238E27FC236}">
                <a16:creationId xmlns:a16="http://schemas.microsoft.com/office/drawing/2014/main" id="{1FCBF2C0-C112-B81E-0578-54F91D1D965D}"/>
              </a:ext>
            </a:extLst>
          </p:cNvPr>
          <p:cNvSpPr>
            <a:spLocks noGrp="1"/>
          </p:cNvSpPr>
          <p:nvPr>
            <p:ph type="pic" sz="quarter" idx="65" hasCustomPrompt="1"/>
          </p:nvPr>
        </p:nvSpPr>
        <p:spPr>
          <a:xfrm>
            <a:off x="3367088" y="313958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17" name="Picture Placeholder 9">
            <a:extLst>
              <a:ext uri="{FF2B5EF4-FFF2-40B4-BE49-F238E27FC236}">
                <a16:creationId xmlns:a16="http://schemas.microsoft.com/office/drawing/2014/main" id="{4C09C1F9-ECED-C5BA-42C5-0EE10E589CC6}"/>
              </a:ext>
            </a:extLst>
          </p:cNvPr>
          <p:cNvSpPr>
            <a:spLocks noGrp="1"/>
          </p:cNvSpPr>
          <p:nvPr>
            <p:ph type="pic" sz="quarter" idx="67" hasCustomPrompt="1"/>
          </p:nvPr>
        </p:nvSpPr>
        <p:spPr>
          <a:xfrm>
            <a:off x="3374520" y="47053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19" name="Picture Placeholder 9">
            <a:extLst>
              <a:ext uri="{FF2B5EF4-FFF2-40B4-BE49-F238E27FC236}">
                <a16:creationId xmlns:a16="http://schemas.microsoft.com/office/drawing/2014/main" id="{0042FFDF-513A-EC10-98FD-B9C57D062AE0}"/>
              </a:ext>
            </a:extLst>
          </p:cNvPr>
          <p:cNvSpPr>
            <a:spLocks noGrp="1"/>
          </p:cNvSpPr>
          <p:nvPr>
            <p:ph type="pic" sz="quarter" idx="69" hasCustomPrompt="1"/>
          </p:nvPr>
        </p:nvSpPr>
        <p:spPr>
          <a:xfrm>
            <a:off x="6185664" y="156240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22" name="Picture Placeholder 9">
            <a:extLst>
              <a:ext uri="{FF2B5EF4-FFF2-40B4-BE49-F238E27FC236}">
                <a16:creationId xmlns:a16="http://schemas.microsoft.com/office/drawing/2014/main" id="{8BC36A4B-DA0D-6BF1-C4D6-33880787409E}"/>
              </a:ext>
            </a:extLst>
          </p:cNvPr>
          <p:cNvSpPr>
            <a:spLocks noGrp="1"/>
          </p:cNvSpPr>
          <p:nvPr>
            <p:ph type="pic" sz="quarter" idx="71" hasCustomPrompt="1"/>
          </p:nvPr>
        </p:nvSpPr>
        <p:spPr>
          <a:xfrm>
            <a:off x="6186820" y="313958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24" name="Picture Placeholder 9">
            <a:extLst>
              <a:ext uri="{FF2B5EF4-FFF2-40B4-BE49-F238E27FC236}">
                <a16:creationId xmlns:a16="http://schemas.microsoft.com/office/drawing/2014/main" id="{76E7E740-2280-24BA-7A1B-AB4C8412EB3C}"/>
              </a:ext>
            </a:extLst>
          </p:cNvPr>
          <p:cNvSpPr>
            <a:spLocks noGrp="1"/>
          </p:cNvSpPr>
          <p:nvPr>
            <p:ph type="pic" sz="quarter" idx="73" hasCustomPrompt="1"/>
          </p:nvPr>
        </p:nvSpPr>
        <p:spPr>
          <a:xfrm>
            <a:off x="6194252" y="47053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26" name="Picture Placeholder 9">
            <a:extLst>
              <a:ext uri="{FF2B5EF4-FFF2-40B4-BE49-F238E27FC236}">
                <a16:creationId xmlns:a16="http://schemas.microsoft.com/office/drawing/2014/main" id="{CADD27F9-84C7-1DB2-249A-964A088830A2}"/>
              </a:ext>
            </a:extLst>
          </p:cNvPr>
          <p:cNvSpPr>
            <a:spLocks noGrp="1"/>
          </p:cNvSpPr>
          <p:nvPr>
            <p:ph type="pic" sz="quarter" idx="75" hasCustomPrompt="1"/>
          </p:nvPr>
        </p:nvSpPr>
        <p:spPr>
          <a:xfrm>
            <a:off x="9005396" y="156240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34" name="Picture Placeholder 9">
            <a:extLst>
              <a:ext uri="{FF2B5EF4-FFF2-40B4-BE49-F238E27FC236}">
                <a16:creationId xmlns:a16="http://schemas.microsoft.com/office/drawing/2014/main" id="{FF1E356A-47B8-BFE3-D4E2-B4F8BF65D253}"/>
              </a:ext>
            </a:extLst>
          </p:cNvPr>
          <p:cNvSpPr>
            <a:spLocks noGrp="1"/>
          </p:cNvSpPr>
          <p:nvPr>
            <p:ph type="pic" sz="quarter" idx="77" hasCustomPrompt="1"/>
          </p:nvPr>
        </p:nvSpPr>
        <p:spPr>
          <a:xfrm>
            <a:off x="9006552" y="313958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36" name="Picture Placeholder 9">
            <a:extLst>
              <a:ext uri="{FF2B5EF4-FFF2-40B4-BE49-F238E27FC236}">
                <a16:creationId xmlns:a16="http://schemas.microsoft.com/office/drawing/2014/main" id="{D13123F8-5707-1836-E32B-577B73747D46}"/>
              </a:ext>
            </a:extLst>
          </p:cNvPr>
          <p:cNvSpPr>
            <a:spLocks noGrp="1"/>
          </p:cNvSpPr>
          <p:nvPr>
            <p:ph type="pic" sz="quarter" idx="79" hasCustomPrompt="1"/>
          </p:nvPr>
        </p:nvSpPr>
        <p:spPr>
          <a:xfrm>
            <a:off x="9013984" y="47053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a:t>Silhouette</a:t>
            </a:r>
            <a:br>
              <a:rPr lang="en-US"/>
            </a:br>
            <a:r>
              <a:rPr lang="en-US"/>
              <a:t>portrait</a:t>
            </a:r>
          </a:p>
        </p:txBody>
      </p:sp>
      <p:sp>
        <p:nvSpPr>
          <p:cNvPr id="13" name="Title 12">
            <a:extLst>
              <a:ext uri="{FF2B5EF4-FFF2-40B4-BE49-F238E27FC236}">
                <a16:creationId xmlns:a16="http://schemas.microsoft.com/office/drawing/2014/main" id="{E6ED4069-4F51-A36D-255A-CF77628C85CE}"/>
              </a:ext>
            </a:extLst>
          </p:cNvPr>
          <p:cNvSpPr>
            <a:spLocks noGrp="1"/>
          </p:cNvSpPr>
          <p:nvPr>
            <p:ph type="title"/>
          </p:nvPr>
        </p:nvSpPr>
        <p:spPr/>
        <p:txBody>
          <a:bodyPr/>
          <a:lstStyle/>
          <a:p>
            <a:r>
              <a:rPr lang="en-US"/>
              <a:t>Click to edit Master title style</a:t>
            </a:r>
          </a:p>
        </p:txBody>
      </p:sp>
      <p:sp>
        <p:nvSpPr>
          <p:cNvPr id="7" name="Freeform 5">
            <a:extLst>
              <a:ext uri="{FF2B5EF4-FFF2-40B4-BE49-F238E27FC236}">
                <a16:creationId xmlns:a16="http://schemas.microsoft.com/office/drawing/2014/main" id="{71A8BD57-464A-7786-334E-596380BA0688}"/>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37" name="Text Placeholder 28">
            <a:extLst>
              <a:ext uri="{FF2B5EF4-FFF2-40B4-BE49-F238E27FC236}">
                <a16:creationId xmlns:a16="http://schemas.microsoft.com/office/drawing/2014/main" id="{20725060-FB97-FB2A-839C-88058950AD03}"/>
              </a:ext>
            </a:extLst>
          </p:cNvPr>
          <p:cNvSpPr>
            <a:spLocks noGrp="1"/>
          </p:cNvSpPr>
          <p:nvPr>
            <p:ph type="body" sz="quarter" idx="94"/>
          </p:nvPr>
        </p:nvSpPr>
        <p:spPr>
          <a:xfrm>
            <a:off x="545350" y="2421426"/>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38" name="Text Placeholder 31">
            <a:extLst>
              <a:ext uri="{FF2B5EF4-FFF2-40B4-BE49-F238E27FC236}">
                <a16:creationId xmlns:a16="http://schemas.microsoft.com/office/drawing/2014/main" id="{53AEDA35-ADD6-FCE3-846B-BF1E0A6CA883}"/>
              </a:ext>
            </a:extLst>
          </p:cNvPr>
          <p:cNvSpPr>
            <a:spLocks noGrp="1"/>
          </p:cNvSpPr>
          <p:nvPr>
            <p:ph type="body" sz="quarter" idx="60"/>
          </p:nvPr>
        </p:nvSpPr>
        <p:spPr>
          <a:xfrm>
            <a:off x="3357144" y="2426187"/>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39" name="Text Placeholder 33">
            <a:extLst>
              <a:ext uri="{FF2B5EF4-FFF2-40B4-BE49-F238E27FC236}">
                <a16:creationId xmlns:a16="http://schemas.microsoft.com/office/drawing/2014/main" id="{2C1C50A9-AF10-C8FA-22B4-FD7A9720D11F}"/>
              </a:ext>
            </a:extLst>
          </p:cNvPr>
          <p:cNvSpPr>
            <a:spLocks noGrp="1"/>
          </p:cNvSpPr>
          <p:nvPr>
            <p:ph type="body" sz="quarter" idx="95"/>
          </p:nvPr>
        </p:nvSpPr>
        <p:spPr>
          <a:xfrm>
            <a:off x="6174687" y="2426187"/>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0" name="Text Placeholder 35">
            <a:extLst>
              <a:ext uri="{FF2B5EF4-FFF2-40B4-BE49-F238E27FC236}">
                <a16:creationId xmlns:a16="http://schemas.microsoft.com/office/drawing/2014/main" id="{92186842-A495-47CB-E895-A3B746F32C1C}"/>
              </a:ext>
            </a:extLst>
          </p:cNvPr>
          <p:cNvSpPr>
            <a:spLocks noGrp="1"/>
          </p:cNvSpPr>
          <p:nvPr>
            <p:ph type="body" sz="quarter" idx="62"/>
          </p:nvPr>
        </p:nvSpPr>
        <p:spPr>
          <a:xfrm>
            <a:off x="9005296" y="2429974"/>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1" name="Text Placeholder 37">
            <a:extLst>
              <a:ext uri="{FF2B5EF4-FFF2-40B4-BE49-F238E27FC236}">
                <a16:creationId xmlns:a16="http://schemas.microsoft.com/office/drawing/2014/main" id="{6CA7FDF1-8EA1-3647-617E-68BBEC83B933}"/>
              </a:ext>
            </a:extLst>
          </p:cNvPr>
          <p:cNvSpPr>
            <a:spLocks noGrp="1"/>
          </p:cNvSpPr>
          <p:nvPr>
            <p:ph type="body" sz="quarter" idx="96"/>
          </p:nvPr>
        </p:nvSpPr>
        <p:spPr>
          <a:xfrm>
            <a:off x="543911" y="3997820"/>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2" name="Text Placeholder 39">
            <a:extLst>
              <a:ext uri="{FF2B5EF4-FFF2-40B4-BE49-F238E27FC236}">
                <a16:creationId xmlns:a16="http://schemas.microsoft.com/office/drawing/2014/main" id="{B0B8D82A-323A-DAD8-2FFF-306B1BD8A7B7}"/>
              </a:ext>
            </a:extLst>
          </p:cNvPr>
          <p:cNvSpPr>
            <a:spLocks noGrp="1"/>
          </p:cNvSpPr>
          <p:nvPr>
            <p:ph type="body" sz="quarter" idx="64"/>
          </p:nvPr>
        </p:nvSpPr>
        <p:spPr>
          <a:xfrm>
            <a:off x="3369875" y="3997820"/>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3" name="Text Placeholder 41">
            <a:extLst>
              <a:ext uri="{FF2B5EF4-FFF2-40B4-BE49-F238E27FC236}">
                <a16:creationId xmlns:a16="http://schemas.microsoft.com/office/drawing/2014/main" id="{7F998DD8-A4C0-EDC9-3264-47EC9ABA7F7E}"/>
              </a:ext>
            </a:extLst>
          </p:cNvPr>
          <p:cNvSpPr>
            <a:spLocks noGrp="1"/>
          </p:cNvSpPr>
          <p:nvPr>
            <p:ph type="body" sz="quarter" idx="97"/>
          </p:nvPr>
        </p:nvSpPr>
        <p:spPr>
          <a:xfrm>
            <a:off x="6185564" y="3988842"/>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4" name="Text Placeholder 43">
            <a:extLst>
              <a:ext uri="{FF2B5EF4-FFF2-40B4-BE49-F238E27FC236}">
                <a16:creationId xmlns:a16="http://schemas.microsoft.com/office/drawing/2014/main" id="{D6080B64-327A-4888-7E45-D37CB06BD006}"/>
              </a:ext>
            </a:extLst>
          </p:cNvPr>
          <p:cNvSpPr>
            <a:spLocks noGrp="1"/>
          </p:cNvSpPr>
          <p:nvPr>
            <p:ph type="body" sz="quarter" idx="66"/>
          </p:nvPr>
        </p:nvSpPr>
        <p:spPr>
          <a:xfrm>
            <a:off x="9013984" y="3997820"/>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5" name="Text Placeholder 45">
            <a:extLst>
              <a:ext uri="{FF2B5EF4-FFF2-40B4-BE49-F238E27FC236}">
                <a16:creationId xmlns:a16="http://schemas.microsoft.com/office/drawing/2014/main" id="{A553D40B-8982-89FD-71EF-AFB57D02AF77}"/>
              </a:ext>
            </a:extLst>
          </p:cNvPr>
          <p:cNvSpPr>
            <a:spLocks noGrp="1"/>
          </p:cNvSpPr>
          <p:nvPr>
            <p:ph type="body" sz="quarter" idx="98"/>
          </p:nvPr>
        </p:nvSpPr>
        <p:spPr>
          <a:xfrm>
            <a:off x="554038" y="5572433"/>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7" name="Text Placeholder 46">
            <a:extLst>
              <a:ext uri="{FF2B5EF4-FFF2-40B4-BE49-F238E27FC236}">
                <a16:creationId xmlns:a16="http://schemas.microsoft.com/office/drawing/2014/main" id="{CC20C2B1-E5AA-66A6-3529-09EBEC5AD9E7}"/>
              </a:ext>
            </a:extLst>
          </p:cNvPr>
          <p:cNvSpPr>
            <a:spLocks noGrp="1"/>
          </p:cNvSpPr>
          <p:nvPr>
            <p:ph type="body" sz="quarter" idx="99"/>
          </p:nvPr>
        </p:nvSpPr>
        <p:spPr>
          <a:xfrm>
            <a:off x="3375025" y="5572853"/>
            <a:ext cx="2616775" cy="588235"/>
          </a:xfrm>
        </p:spPr>
        <p:txBody>
          <a:bodyPr>
            <a:noAutofit/>
          </a:bodyPr>
          <a:lstStyle>
            <a:lvl1pPr marL="0" indent="0">
              <a:spcAft>
                <a:spcPts val="200"/>
              </a:spcAft>
              <a:buFont typeface="Arial" panose="020B0604020202020204" pitchFamily="34" charset="0"/>
              <a:buNone/>
              <a:defRPr sz="1200" b="1"/>
            </a:lvl1pPr>
            <a:lvl2pPr marL="0" indent="0">
              <a:spcAft>
                <a:spcPts val="600"/>
              </a:spcAft>
              <a:buFont typeface="Arial" panose="020B0604020202020204" pitchFamily="34" charset="0"/>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9" name="Text Placeholder 48">
            <a:extLst>
              <a:ext uri="{FF2B5EF4-FFF2-40B4-BE49-F238E27FC236}">
                <a16:creationId xmlns:a16="http://schemas.microsoft.com/office/drawing/2014/main" id="{FAD7CA57-DD70-B459-15AA-F71085154014}"/>
              </a:ext>
            </a:extLst>
          </p:cNvPr>
          <p:cNvSpPr>
            <a:spLocks noGrp="1"/>
          </p:cNvSpPr>
          <p:nvPr>
            <p:ph type="body" sz="quarter" idx="100"/>
          </p:nvPr>
        </p:nvSpPr>
        <p:spPr>
          <a:xfrm>
            <a:off x="6194425" y="5588367"/>
            <a:ext cx="2623130" cy="572721"/>
          </a:xfrm>
        </p:spPr>
        <p:txBody>
          <a:bodyPr>
            <a:noAutofit/>
          </a:bodyPr>
          <a:lstStyle>
            <a:lvl1pPr marL="0" indent="0">
              <a:spcAft>
                <a:spcPts val="200"/>
              </a:spcAft>
              <a:buFont typeface="Arial" panose="020B0604020202020204" pitchFamily="34" charset="0"/>
              <a:buNone/>
              <a:defRPr sz="1200" b="1"/>
            </a:lvl1pPr>
            <a:lvl2pPr marL="0" indent="0">
              <a:spcAft>
                <a:spcPts val="600"/>
              </a:spcAft>
              <a:buFont typeface="Arial" panose="020B0604020202020204" pitchFamily="34" charset="0"/>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1" name="Text Placeholder 50">
            <a:extLst>
              <a:ext uri="{FF2B5EF4-FFF2-40B4-BE49-F238E27FC236}">
                <a16:creationId xmlns:a16="http://schemas.microsoft.com/office/drawing/2014/main" id="{EC42BD93-D831-2404-6CB8-8837AFC980E9}"/>
              </a:ext>
            </a:extLst>
          </p:cNvPr>
          <p:cNvSpPr>
            <a:spLocks noGrp="1"/>
          </p:cNvSpPr>
          <p:nvPr>
            <p:ph type="body" sz="quarter" idx="101"/>
          </p:nvPr>
        </p:nvSpPr>
        <p:spPr>
          <a:xfrm>
            <a:off x="9013824" y="5572853"/>
            <a:ext cx="2612537" cy="588235"/>
          </a:xfrm>
        </p:spPr>
        <p:txBody>
          <a:bodyPr>
            <a:noAutofit/>
          </a:bodyPr>
          <a:lstStyle>
            <a:lvl1pPr marL="0" indent="0">
              <a:spcAft>
                <a:spcPts val="200"/>
              </a:spcAft>
              <a:buFont typeface="Arial" panose="020B0604020202020204" pitchFamily="34" charset="0"/>
              <a:buNone/>
              <a:defRPr sz="1200" b="1"/>
            </a:lvl1pPr>
            <a:lvl2pPr marL="0" indent="0">
              <a:spcAft>
                <a:spcPts val="600"/>
              </a:spcAft>
              <a:buFont typeface="Arial" panose="020B0604020202020204" pitchFamily="34" charset="0"/>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2" name="Text Placeholder 10">
            <a:extLst>
              <a:ext uri="{FF2B5EF4-FFF2-40B4-BE49-F238E27FC236}">
                <a16:creationId xmlns:a16="http://schemas.microsoft.com/office/drawing/2014/main" id="{4094CC63-82FC-2C3B-297C-E0DA8033B303}"/>
              </a:ext>
            </a:extLst>
          </p:cNvPr>
          <p:cNvSpPr>
            <a:spLocks noGrp="1"/>
          </p:cNvSpPr>
          <p:nvPr>
            <p:ph type="body" sz="quarter" idx="58"/>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25284615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ography Spotligh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539751" y="2146298"/>
            <a:ext cx="1970120" cy="1975104"/>
          </a:xfrm>
          <a:solidFill>
            <a:schemeClr val="accent1"/>
          </a:solidFill>
          <a:ln>
            <a:noFill/>
          </a:ln>
        </p:spPr>
        <p:txBody>
          <a:bodyPr anchor="ctr"/>
          <a:lstStyle>
            <a:lvl1pPr algn="ctr">
              <a:defRPr>
                <a:solidFill>
                  <a:schemeClr val="bg1"/>
                </a:solidFill>
                <a:latin typeface="+mn-lt"/>
              </a:defRPr>
            </a:lvl1pPr>
          </a:lstStyle>
          <a:p>
            <a:r>
              <a:rPr lang="en-US"/>
              <a:t>Silhouette</a:t>
            </a:r>
            <a:br>
              <a:rPr lang="en-US"/>
            </a:br>
            <a:r>
              <a:rPr lang="en-US"/>
              <a:t>portrait</a:t>
            </a:r>
          </a:p>
        </p:txBody>
      </p:sp>
      <p:sp>
        <p:nvSpPr>
          <p:cNvPr id="3" name="Title 2">
            <a:extLst>
              <a:ext uri="{FF2B5EF4-FFF2-40B4-BE49-F238E27FC236}">
                <a16:creationId xmlns:a16="http://schemas.microsoft.com/office/drawing/2014/main" id="{1DC8F894-857C-8F07-E60C-2FD30A700DD0}"/>
              </a:ext>
            </a:extLst>
          </p:cNvPr>
          <p:cNvSpPr>
            <a:spLocks noGrp="1"/>
          </p:cNvSpPr>
          <p:nvPr>
            <p:ph type="title"/>
          </p:nvPr>
        </p:nvSpPr>
        <p:spPr/>
        <p:txBody>
          <a:bodyPr/>
          <a:lstStyle/>
          <a:p>
            <a:r>
              <a:rPr lang="en-US"/>
              <a:t>Click to edit Master title style</a:t>
            </a:r>
          </a:p>
        </p:txBody>
      </p:sp>
      <p:sp>
        <p:nvSpPr>
          <p:cNvPr id="2" name="Freeform 5">
            <a:extLst>
              <a:ext uri="{FF2B5EF4-FFF2-40B4-BE49-F238E27FC236}">
                <a16:creationId xmlns:a16="http://schemas.microsoft.com/office/drawing/2014/main" id="{A43186F8-0EA6-5198-1B39-E155A2FB6C3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9" name="Text Placeholder 10">
            <a:extLst>
              <a:ext uri="{FF2B5EF4-FFF2-40B4-BE49-F238E27FC236}">
                <a16:creationId xmlns:a16="http://schemas.microsoft.com/office/drawing/2014/main" id="{59895743-E13E-B246-5F15-74FE000A889A}"/>
              </a:ext>
            </a:extLst>
          </p:cNvPr>
          <p:cNvSpPr>
            <a:spLocks noGrp="1"/>
          </p:cNvSpPr>
          <p:nvPr>
            <p:ph type="body" sz="quarter" idx="58"/>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4" name="Content Placeholder 32">
            <a:extLst>
              <a:ext uri="{FF2B5EF4-FFF2-40B4-BE49-F238E27FC236}">
                <a16:creationId xmlns:a16="http://schemas.microsoft.com/office/drawing/2014/main" id="{AB8465BA-2F90-8B3C-157F-C533DC992638}"/>
              </a:ext>
            </a:extLst>
          </p:cNvPr>
          <p:cNvSpPr>
            <a:spLocks noGrp="1"/>
          </p:cNvSpPr>
          <p:nvPr>
            <p:ph sz="quarter" idx="103"/>
          </p:nvPr>
        </p:nvSpPr>
        <p:spPr>
          <a:xfrm>
            <a:off x="3367088" y="2146297"/>
            <a:ext cx="8270874" cy="3440115"/>
          </a:xfrm>
        </p:spPr>
        <p:txBody>
          <a:bodyPr>
            <a:normAutofit/>
          </a:bodyPr>
          <a:lstStyle>
            <a:lvl1pPr>
              <a:defRPr lang="en-US" sz="1200" b="1" i="0" kern="1200" dirty="0">
                <a:solidFill>
                  <a:schemeClr val="tx2"/>
                </a:solidFill>
                <a:latin typeface="+mn-lt"/>
                <a:ea typeface="GT America Regular" charset="0"/>
                <a:cs typeface="GT America Regular" charset="0"/>
              </a:defRPr>
            </a:lvl1pPr>
            <a:lvl2pPr>
              <a:defRPr sz="1200"/>
            </a:lvl2pPr>
            <a:lvl3pPr>
              <a:defRPr sz="1200"/>
            </a:lvl3pPr>
            <a:lvl4pPr>
              <a:defRPr sz="1200"/>
            </a:lvl4pPr>
            <a:lvl5pPr>
              <a:defRPr sz="1200"/>
            </a:lvl5pPr>
          </a:lstStyle>
          <a:p>
            <a:pPr marL="0" lvl="0" indent="0" algn="l" defTabSz="914400" rtl="0" eaLnBrk="1" latinLnBrk="0" hangingPunct="1">
              <a:lnSpc>
                <a:spcPct val="101000"/>
              </a:lnSpc>
              <a:spcBef>
                <a:spcPts val="0"/>
              </a:spcBef>
              <a:spcAft>
                <a:spcPts val="200"/>
              </a:spcAft>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2">
            <a:extLst>
              <a:ext uri="{FF2B5EF4-FFF2-40B4-BE49-F238E27FC236}">
                <a16:creationId xmlns:a16="http://schemas.microsoft.com/office/drawing/2014/main" id="{A839F1B7-11DF-B547-F156-26E4933C9AEE}"/>
              </a:ext>
            </a:extLst>
          </p:cNvPr>
          <p:cNvSpPr>
            <a:spLocks noGrp="1"/>
          </p:cNvSpPr>
          <p:nvPr>
            <p:ph sz="quarter" idx="104"/>
          </p:nvPr>
        </p:nvSpPr>
        <p:spPr>
          <a:xfrm>
            <a:off x="539751" y="4273551"/>
            <a:ext cx="2623978" cy="588286"/>
          </a:xfrm>
        </p:spPr>
        <p:txBody>
          <a:bodyPr>
            <a:normAutofit/>
          </a:bodyPr>
          <a:lstStyle>
            <a:lvl1pPr>
              <a:defRPr lang="en-US" sz="1200" b="1" i="0" kern="1200" dirty="0">
                <a:solidFill>
                  <a:schemeClr val="tx1"/>
                </a:solidFill>
                <a:latin typeface="+mn-lt"/>
                <a:ea typeface="GT America Regular" charset="0"/>
                <a:cs typeface="GT America Regular" charset="0"/>
              </a:defRPr>
            </a:lvl1pPr>
            <a:lvl2pPr>
              <a:defRPr sz="1200"/>
            </a:lvl2pPr>
            <a:lvl3pPr>
              <a:defRPr sz="1200"/>
            </a:lvl3pPr>
            <a:lvl4pPr>
              <a:defRPr sz="1200"/>
            </a:lvl4pPr>
            <a:lvl5pPr>
              <a:defRPr sz="1200"/>
            </a:lvl5pPr>
          </a:lstStyle>
          <a:p>
            <a:pPr marL="0" lvl="0" indent="0" algn="l" defTabSz="914400" rtl="0" eaLnBrk="1" latinLnBrk="0" hangingPunct="1">
              <a:lnSpc>
                <a:spcPct val="101000"/>
              </a:lnSpc>
              <a:spcBef>
                <a:spcPts val="0"/>
              </a:spcBef>
              <a:spcAft>
                <a:spcPts val="200"/>
              </a:spcAft>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649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ography Spotligh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27C77-4BA5-963C-77AB-D1E17369A031}"/>
              </a:ext>
            </a:extLst>
          </p:cNvPr>
          <p:cNvSpPr/>
          <p:nvPr userDrawn="1"/>
        </p:nvSpPr>
        <p:spPr bwMode="ltGray">
          <a:xfrm>
            <a:off x="0" y="0"/>
            <a:ext cx="405765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0" y="2146298"/>
            <a:ext cx="4057649" cy="4711702"/>
          </a:xfrm>
          <a:noFill/>
          <a:ln>
            <a:noFill/>
          </a:ln>
        </p:spPr>
        <p:txBody>
          <a:bodyPr anchor="ctr"/>
          <a:lstStyle>
            <a:lvl1pPr algn="ctr">
              <a:defRPr>
                <a:solidFill>
                  <a:schemeClr val="bg1"/>
                </a:solidFill>
                <a:latin typeface="+mn-lt"/>
              </a:defRPr>
            </a:lvl1pPr>
          </a:lstStyle>
          <a:p>
            <a:r>
              <a:rPr lang="en-US"/>
              <a:t>Silhouette</a:t>
            </a:r>
            <a:br>
              <a:rPr lang="en-US"/>
            </a:br>
            <a:r>
              <a:rPr lang="en-US"/>
              <a:t>portrait</a:t>
            </a:r>
          </a:p>
        </p:txBody>
      </p:sp>
      <p:sp>
        <p:nvSpPr>
          <p:cNvPr id="5" name="Title 4">
            <a:extLst>
              <a:ext uri="{FF2B5EF4-FFF2-40B4-BE49-F238E27FC236}">
                <a16:creationId xmlns:a16="http://schemas.microsoft.com/office/drawing/2014/main" id="{EF9EC52F-C370-604D-C528-F596723637C4}"/>
              </a:ext>
            </a:extLst>
          </p:cNvPr>
          <p:cNvSpPr>
            <a:spLocks noGrp="1"/>
          </p:cNvSpPr>
          <p:nvPr>
            <p:ph type="title"/>
          </p:nvPr>
        </p:nvSpPr>
        <p:spPr>
          <a:xfrm>
            <a:off x="539520" y="552450"/>
            <a:ext cx="3421699" cy="434976"/>
          </a:xfrm>
        </p:spPr>
        <p:txBody>
          <a:bodyPr rIns="274320"/>
          <a:lstStyle>
            <a:lvl1pPr>
              <a:defRPr>
                <a:solidFill>
                  <a:schemeClr val="bg1"/>
                </a:solidFill>
              </a:defRPr>
            </a:lvl1pPr>
          </a:lstStyle>
          <a:p>
            <a:r>
              <a:rPr lang="en-US"/>
              <a:t>Click to edit Master title style</a:t>
            </a:r>
          </a:p>
        </p:txBody>
      </p:sp>
      <p:sp>
        <p:nvSpPr>
          <p:cNvPr id="15" name="Text Placeholder 10">
            <a:extLst>
              <a:ext uri="{FF2B5EF4-FFF2-40B4-BE49-F238E27FC236}">
                <a16:creationId xmlns:a16="http://schemas.microsoft.com/office/drawing/2014/main" id="{C04BF789-84A7-0CA2-9DF8-1B3053E5048C}"/>
              </a:ext>
            </a:extLst>
          </p:cNvPr>
          <p:cNvSpPr>
            <a:spLocks noGrp="1"/>
          </p:cNvSpPr>
          <p:nvPr>
            <p:ph type="body" sz="quarter" idx="58"/>
          </p:nvPr>
        </p:nvSpPr>
        <p:spPr>
          <a:xfrm>
            <a:off x="548640" y="1127125"/>
            <a:ext cx="3421698"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7" name="Text Placeholder 28">
            <a:extLst>
              <a:ext uri="{FF2B5EF4-FFF2-40B4-BE49-F238E27FC236}">
                <a16:creationId xmlns:a16="http://schemas.microsoft.com/office/drawing/2014/main" id="{C3433E12-13DE-2F76-CD91-AD464AFB9124}"/>
              </a:ext>
            </a:extLst>
          </p:cNvPr>
          <p:cNvSpPr>
            <a:spLocks noGrp="1"/>
          </p:cNvSpPr>
          <p:nvPr>
            <p:ph type="body" sz="quarter" idx="94"/>
          </p:nvPr>
        </p:nvSpPr>
        <p:spPr>
          <a:xfrm>
            <a:off x="4784011" y="697706"/>
            <a:ext cx="2623978" cy="1448594"/>
          </a:xfrm>
        </p:spPr>
        <p:txBody>
          <a:bodyPr>
            <a:noAutofit/>
          </a:bodyPr>
          <a:lstStyle>
            <a:lvl1pPr marL="0" indent="0">
              <a:spcAft>
                <a:spcPts val="200"/>
              </a:spcAft>
              <a:buFont typeface="Arial" panose="020B0604020202020204" pitchFamily="34" charset="0"/>
              <a:buNone/>
              <a:defRPr sz="1800" b="1"/>
            </a:lvl1pPr>
            <a:lvl2pPr marL="0" indent="0">
              <a:spcAft>
                <a:spcPts val="600"/>
              </a:spcAft>
              <a:buNone/>
              <a:defRPr sz="1800"/>
            </a:lvl2pPr>
            <a:lvl3pPr marL="228600" indent="-228600">
              <a:spcAft>
                <a:spcPts val="600"/>
              </a:spcAft>
              <a:buClrTx/>
              <a:buFont typeface="GT America" charset="0"/>
              <a:buChar char="→"/>
              <a:defRPr sz="1800"/>
            </a:lvl3pPr>
            <a:lvl4pPr marL="228600" indent="-228600">
              <a:spcAft>
                <a:spcPts val="600"/>
              </a:spcAft>
              <a:buClrTx/>
              <a:buFont typeface="GT America" charset="0"/>
              <a:buChar char="→"/>
              <a:defRPr sz="1800"/>
            </a:lvl4pPr>
            <a:lvl5pPr marL="228600" indent="-228600">
              <a:spcAft>
                <a:spcPts val="600"/>
              </a:spcAft>
              <a:buClrTx/>
              <a:buFont typeface="GT America" charset="0"/>
              <a:buChar char="→"/>
              <a:defRPr sz="1800"/>
            </a:lvl5pPr>
            <a:lvl6pPr marL="228600" indent="-228600">
              <a:spcAft>
                <a:spcPts val="600"/>
              </a:spcAft>
              <a:buClrTx/>
              <a:buFont typeface="GT America" charset="0"/>
              <a:buChar char="→"/>
              <a:defRPr sz="1800"/>
            </a:lvl6pPr>
            <a:lvl7pPr marL="228600" indent="-228600">
              <a:spcAft>
                <a:spcPts val="600"/>
              </a:spcAft>
              <a:buClrTx/>
              <a:buFont typeface="GT America" charset="0"/>
              <a:buChar char="→"/>
              <a:defRPr sz="1800"/>
            </a:lvl7pPr>
            <a:lvl8pPr marL="228600" indent="-228600">
              <a:spcAft>
                <a:spcPts val="600"/>
              </a:spcAft>
              <a:buClrTx/>
              <a:buFont typeface="GT America" charset="0"/>
              <a:buChar char="→"/>
              <a:defRPr sz="1800"/>
            </a:lvl8pPr>
            <a:lvl9pPr marL="228600" indent="-228600">
              <a:spcAft>
                <a:spcPts val="600"/>
              </a:spcAft>
              <a:buClrTx/>
              <a:buFont typeface="GT America" charset="0"/>
              <a:buChar char="→"/>
              <a:defRPr sz="1800"/>
            </a:lvl9pPr>
          </a:lstStyle>
          <a:p>
            <a:pPr lvl="0"/>
            <a:r>
              <a:rPr lang="en-US"/>
              <a:t>Click to edit Master text styles</a:t>
            </a:r>
          </a:p>
          <a:p>
            <a:pPr lvl="1"/>
            <a:r>
              <a:rPr lang="en-US"/>
              <a:t>Second level</a:t>
            </a:r>
          </a:p>
          <a:p>
            <a:pPr lvl="2"/>
            <a:r>
              <a:rPr lang="en-US"/>
              <a:t>Third level</a:t>
            </a:r>
          </a:p>
        </p:txBody>
      </p:sp>
      <p:sp>
        <p:nvSpPr>
          <p:cNvPr id="19" name="Text Placeholder 18">
            <a:extLst>
              <a:ext uri="{FF2B5EF4-FFF2-40B4-BE49-F238E27FC236}">
                <a16:creationId xmlns:a16="http://schemas.microsoft.com/office/drawing/2014/main" id="{A5CC0331-67E4-97F1-FFCC-045A5FC24A40}"/>
              </a:ext>
            </a:extLst>
          </p:cNvPr>
          <p:cNvSpPr>
            <a:spLocks noGrp="1"/>
          </p:cNvSpPr>
          <p:nvPr>
            <p:ph type="body" sz="quarter" idx="95"/>
          </p:nvPr>
        </p:nvSpPr>
        <p:spPr>
          <a:xfrm>
            <a:off x="7600950" y="697706"/>
            <a:ext cx="4037013" cy="4744244"/>
          </a:xfrm>
        </p:spPr>
        <p:txBody>
          <a:bodyPr/>
          <a:lstStyle>
            <a:lvl1pPr>
              <a:defRPr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1782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iography Spotl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27C77-4BA5-963C-77AB-D1E17369A031}"/>
              </a:ext>
            </a:extLst>
          </p:cNvPr>
          <p:cNvSpPr/>
          <p:nvPr userDrawn="1"/>
        </p:nvSpPr>
        <p:spPr bwMode="ltGray">
          <a:xfrm>
            <a:off x="0" y="0"/>
            <a:ext cx="405765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a:t>See slide 5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0" y="2146298"/>
            <a:ext cx="4057649" cy="4711702"/>
          </a:xfrm>
          <a:noFill/>
          <a:ln>
            <a:noFill/>
          </a:ln>
        </p:spPr>
        <p:txBody>
          <a:bodyPr anchor="ctr"/>
          <a:lstStyle>
            <a:lvl1pPr algn="ctr">
              <a:defRPr>
                <a:solidFill>
                  <a:schemeClr val="bg1"/>
                </a:solidFill>
                <a:latin typeface="+mn-lt"/>
              </a:defRPr>
            </a:lvl1pPr>
          </a:lstStyle>
          <a:p>
            <a:r>
              <a:rPr lang="en-US"/>
              <a:t>Silhouette</a:t>
            </a:r>
            <a:br>
              <a:rPr lang="en-US"/>
            </a:br>
            <a:r>
              <a:rPr lang="en-US"/>
              <a:t>portrait</a:t>
            </a:r>
          </a:p>
        </p:txBody>
      </p:sp>
      <p:sp>
        <p:nvSpPr>
          <p:cNvPr id="5" name="Title 4">
            <a:extLst>
              <a:ext uri="{FF2B5EF4-FFF2-40B4-BE49-F238E27FC236}">
                <a16:creationId xmlns:a16="http://schemas.microsoft.com/office/drawing/2014/main" id="{EF9EC52F-C370-604D-C528-F596723637C4}"/>
              </a:ext>
            </a:extLst>
          </p:cNvPr>
          <p:cNvSpPr>
            <a:spLocks noGrp="1"/>
          </p:cNvSpPr>
          <p:nvPr>
            <p:ph type="title"/>
          </p:nvPr>
        </p:nvSpPr>
        <p:spPr>
          <a:xfrm>
            <a:off x="539520" y="552450"/>
            <a:ext cx="3518129" cy="434975"/>
          </a:xfrm>
        </p:spPr>
        <p:txBody>
          <a:bodyPr rIns="274320"/>
          <a:lstStyle>
            <a:lvl1pPr>
              <a:defRPr>
                <a:solidFill>
                  <a:schemeClr val="bg1"/>
                </a:solidFill>
              </a:defRPr>
            </a:lvl1pPr>
          </a:lstStyle>
          <a:p>
            <a:r>
              <a:rPr lang="en-US"/>
              <a:t>Click to edit Master title style</a:t>
            </a:r>
          </a:p>
        </p:txBody>
      </p:sp>
      <p:sp>
        <p:nvSpPr>
          <p:cNvPr id="4" name="Content Placeholder 14">
            <a:extLst>
              <a:ext uri="{FF2B5EF4-FFF2-40B4-BE49-F238E27FC236}">
                <a16:creationId xmlns:a16="http://schemas.microsoft.com/office/drawing/2014/main" id="{0F4207BC-188D-C830-B83A-98B60C773C10}"/>
              </a:ext>
            </a:extLst>
          </p:cNvPr>
          <p:cNvSpPr>
            <a:spLocks noGrp="1"/>
          </p:cNvSpPr>
          <p:nvPr>
            <p:ph sz="quarter" idx="18" hasCustomPrompt="1"/>
          </p:nvPr>
        </p:nvSpPr>
        <p:spPr>
          <a:xfrm>
            <a:off x="4781551" y="697706"/>
            <a:ext cx="6856412" cy="5469732"/>
          </a:xfrm>
        </p:spPr>
        <p:txBody>
          <a:bodyPr numCol="1" spcCol="219456"/>
          <a:lstStyle>
            <a:lvl1pPr>
              <a:spcAft>
                <a:spcPts val="0"/>
              </a:spcAft>
              <a:defRPr sz="1800" b="1">
                <a:solidFill>
                  <a:schemeClr val="tx1"/>
                </a:solidFill>
                <a:latin typeface="+mn-lt"/>
              </a:defRPr>
            </a:lvl1pPr>
            <a:lvl2pPr marL="0" indent="0">
              <a:buNone/>
              <a:defRPr sz="1800" b="0">
                <a:solidFill>
                  <a:schemeClr val="tx1"/>
                </a:solidFill>
              </a:defRPr>
            </a:lvl2pPr>
            <a:lvl3pPr marL="3175" indent="0">
              <a:buFont typeface="GT America Regular" charset="0"/>
              <a:buNone/>
              <a:defRPr sz="1400" b="1">
                <a:solidFill>
                  <a:schemeClr val="tx2"/>
                </a:solidFill>
              </a:defRPr>
            </a:lvl3pPr>
            <a:lvl4pPr marL="0" indent="0">
              <a:buClrTx/>
              <a:buFont typeface="GT America Regular" charset="0"/>
              <a:buNone/>
              <a:defRPr sz="1400"/>
            </a:lvl4pPr>
            <a:lvl5pPr marL="287338" indent="-287338">
              <a:buClrTx/>
              <a:buFont typeface="GT America Regular" charset="0"/>
              <a:buChar char="→"/>
              <a:defRPr sz="1400"/>
            </a:lvl5pPr>
            <a:lvl6pPr marL="458788" indent="-171450">
              <a:buClr>
                <a:schemeClr val="accent1"/>
              </a:buClr>
              <a:buFont typeface="Arial" panose="020B0604020202020204" pitchFamily="34" charset="0"/>
              <a:buChar char="•"/>
              <a:defRPr sz="1300"/>
            </a:lvl6pPr>
            <a:lvl7pPr marL="627063" indent="-174625">
              <a:buClrTx/>
              <a:buFont typeface="GT America Regular" pitchFamily="50" charset="0"/>
              <a:buChar char="–"/>
              <a:defRPr sz="1300"/>
            </a:lvl7pPr>
            <a:lvl8pPr marL="800100" indent="-174625">
              <a:buClr>
                <a:schemeClr val="accent1"/>
              </a:buClr>
              <a:buFont typeface="GT America Regular" charset="0"/>
              <a:buChar char="–"/>
              <a:defRPr sz="1200"/>
            </a:lvl8pPr>
            <a:lvl9pPr marL="973138" indent="-171450">
              <a:buClrTx/>
              <a:buFont typeface="GT America Regular" pitchFamily="50" charset="0"/>
              <a:buChar char="»"/>
              <a:defRPr sz="1200"/>
            </a:lvl9pPr>
          </a:lstStyle>
          <a:p>
            <a:pPr lvl="0"/>
            <a:r>
              <a:rPr lang="en-US" err="1"/>
              <a:t>Firstname</a:t>
            </a:r>
            <a:r>
              <a:rPr lang="en-US"/>
              <a:t> </a:t>
            </a:r>
            <a:r>
              <a:rPr lang="en-US" err="1"/>
              <a:t>Lastname</a:t>
            </a:r>
            <a:r>
              <a:rPr lang="en-US"/>
              <a:t>, first level</a:t>
            </a:r>
          </a:p>
          <a:p>
            <a:pPr lvl="1"/>
            <a:r>
              <a:rPr lang="en-US"/>
              <a:t>Title/department, second level</a:t>
            </a:r>
          </a:p>
          <a:p>
            <a:pPr lvl="2"/>
            <a:r>
              <a:rPr lang="en-US"/>
              <a:t>Introduction or highlighted passage, 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Text Placeholder 10">
            <a:extLst>
              <a:ext uri="{FF2B5EF4-FFF2-40B4-BE49-F238E27FC236}">
                <a16:creationId xmlns:a16="http://schemas.microsoft.com/office/drawing/2014/main" id="{13CB873E-451B-AD74-97A9-A588E4BAB870}"/>
              </a:ext>
            </a:extLst>
          </p:cNvPr>
          <p:cNvSpPr>
            <a:spLocks noGrp="1"/>
          </p:cNvSpPr>
          <p:nvPr>
            <p:ph type="body" sz="quarter" idx="58"/>
          </p:nvPr>
        </p:nvSpPr>
        <p:spPr>
          <a:xfrm>
            <a:off x="548640" y="1127125"/>
            <a:ext cx="3421698"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10486733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ck Cover 1">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34B98-F94F-BBE0-213C-85AFCDC476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922" b="11853"/>
          <a:stretch/>
        </p:blipFill>
        <p:spPr bwMode="hidden">
          <a:xfrm>
            <a:off x="-5621"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p>
        </p:txBody>
      </p:sp>
      <p:sp>
        <p:nvSpPr>
          <p:cNvPr id="3" name="Freeform 5">
            <a:extLst>
              <a:ext uri="{FF2B5EF4-FFF2-40B4-BE49-F238E27FC236}">
                <a16:creationId xmlns:a16="http://schemas.microsoft.com/office/drawing/2014/main" id="{DBEF819D-FDFF-C217-9B0B-68E353B7B355}"/>
              </a:ext>
            </a:extLst>
          </p:cNvPr>
          <p:cNvSpPr/>
          <p:nvPr userDrawn="1"/>
        </p:nvSpPr>
        <p:spPr bwMode="black">
          <a:xfrm>
            <a:off x="539749" y="502825"/>
            <a:ext cx="11098213" cy="1839149"/>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solidFill>
                <a:schemeClr val="tx1"/>
              </a:solidFill>
            </a:endParaRPr>
          </a:p>
        </p:txBody>
      </p:sp>
      <p:sp>
        <p:nvSpPr>
          <p:cNvPr id="5" name="Text Placeholder 9">
            <a:extLst>
              <a:ext uri="{FF2B5EF4-FFF2-40B4-BE49-F238E27FC236}">
                <a16:creationId xmlns:a16="http://schemas.microsoft.com/office/drawing/2014/main" id="{5FB2903F-88A1-83A6-3840-2C6F40ADA372}"/>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a:t>BX Number</a:t>
            </a:r>
          </a:p>
        </p:txBody>
      </p:sp>
      <p:sp>
        <p:nvSpPr>
          <p:cNvPr id="14" name="Text Placeholder 28">
            <a:extLst>
              <a:ext uri="{FF2B5EF4-FFF2-40B4-BE49-F238E27FC236}">
                <a16:creationId xmlns:a16="http://schemas.microsoft.com/office/drawing/2014/main" id="{E9355155-D34A-C8FB-FD7F-D8F2AFB05465}"/>
              </a:ext>
            </a:extLst>
          </p:cNvPr>
          <p:cNvSpPr>
            <a:spLocks noGrp="1"/>
          </p:cNvSpPr>
          <p:nvPr>
            <p:ph type="body" sz="quarter" idx="94"/>
          </p:nvPr>
        </p:nvSpPr>
        <p:spPr>
          <a:xfrm>
            <a:off x="534487" y="5993489"/>
            <a:ext cx="2623978" cy="588286"/>
          </a:xfrm>
        </p:spPr>
        <p:txBody>
          <a:bodyPr anchor="b">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15" name="Text Placeholder 31">
            <a:extLst>
              <a:ext uri="{FF2B5EF4-FFF2-40B4-BE49-F238E27FC236}">
                <a16:creationId xmlns:a16="http://schemas.microsoft.com/office/drawing/2014/main" id="{C7ABDCD6-3B21-724A-2B90-283DF93F2DD4}"/>
              </a:ext>
            </a:extLst>
          </p:cNvPr>
          <p:cNvSpPr>
            <a:spLocks noGrp="1"/>
          </p:cNvSpPr>
          <p:nvPr>
            <p:ph type="body" sz="quarter" idx="95"/>
          </p:nvPr>
        </p:nvSpPr>
        <p:spPr>
          <a:xfrm>
            <a:off x="3373598" y="6001088"/>
            <a:ext cx="2623978" cy="588286"/>
          </a:xfrm>
        </p:spPr>
        <p:txBody>
          <a:bodyPr anchor="b">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16" name="Text Placeholder 33">
            <a:extLst>
              <a:ext uri="{FF2B5EF4-FFF2-40B4-BE49-F238E27FC236}">
                <a16:creationId xmlns:a16="http://schemas.microsoft.com/office/drawing/2014/main" id="{9B2F4F16-C191-1C55-93DF-40C406D4E32E}"/>
              </a:ext>
            </a:extLst>
          </p:cNvPr>
          <p:cNvSpPr>
            <a:spLocks noGrp="1"/>
          </p:cNvSpPr>
          <p:nvPr>
            <p:ph type="body" sz="quarter" idx="96"/>
          </p:nvPr>
        </p:nvSpPr>
        <p:spPr>
          <a:xfrm>
            <a:off x="6194425" y="5993489"/>
            <a:ext cx="2623978" cy="588286"/>
          </a:xfrm>
        </p:spPr>
        <p:txBody>
          <a:bodyPr anchor="b">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07317902"/>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ck Cover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34B98-F94F-BBE0-213C-85AFCDC476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922" b="11853"/>
          <a:stretch/>
        </p:blipFill>
        <p:spPr bwMode="hidden">
          <a:xfrm>
            <a:off x="-5621"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p>
        </p:txBody>
      </p:sp>
      <p:sp>
        <p:nvSpPr>
          <p:cNvPr id="4" name="Freeform 19">
            <a:extLst>
              <a:ext uri="{FF2B5EF4-FFF2-40B4-BE49-F238E27FC236}">
                <a16:creationId xmlns:a16="http://schemas.microsoft.com/office/drawing/2014/main" id="{D3B5462B-E2B3-7CAB-8405-4B77B98FFBAE}"/>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p>
        </p:txBody>
      </p:sp>
      <p:sp>
        <p:nvSpPr>
          <p:cNvPr id="5" name="Text Placeholder 9">
            <a:extLst>
              <a:ext uri="{FF2B5EF4-FFF2-40B4-BE49-F238E27FC236}">
                <a16:creationId xmlns:a16="http://schemas.microsoft.com/office/drawing/2014/main" id="{925BD05B-4745-E7F4-97A1-5C222CC090F5}"/>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a:t>BX Number</a:t>
            </a:r>
          </a:p>
        </p:txBody>
      </p:sp>
    </p:spTree>
    <p:extLst>
      <p:ext uri="{BB962C8B-B14F-4D97-AF65-F5344CB8AC3E}">
        <p14:creationId xmlns:p14="http://schemas.microsoft.com/office/powerpoint/2010/main" val="1364025283"/>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 3">
    <p:bg>
      <p:bgPr>
        <a:solidFill>
          <a:schemeClr val="bg2"/>
        </a:solidFill>
        <a:effectLst/>
      </p:bgPr>
    </p:bg>
    <p:spTree>
      <p:nvGrpSpPr>
        <p:cNvPr id="1" name=""/>
        <p:cNvGrpSpPr/>
        <p:nvPr/>
      </p:nvGrpSpPr>
      <p:grpSpPr>
        <a:xfrm>
          <a:off x="0" y="0"/>
          <a:ext cx="0" cy="0"/>
          <a:chOff x="0" y="0"/>
          <a:chExt cx="0" cy="0"/>
        </a:xfrm>
      </p:grpSpPr>
      <p:pic>
        <p:nvPicPr>
          <p:cNvPr id="3" name="Picture 2" descr="A blue and black background&#10;&#10;Description automatically generated">
            <a:extLst>
              <a:ext uri="{FF2B5EF4-FFF2-40B4-BE49-F238E27FC236}">
                <a16:creationId xmlns:a16="http://schemas.microsoft.com/office/drawing/2014/main" id="{0D6E9EB7-DA68-6FEF-F74F-A0D61C26CA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0" y="-1"/>
            <a:ext cx="12192000"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p>
        </p:txBody>
      </p:sp>
      <p:sp>
        <p:nvSpPr>
          <p:cNvPr id="4" name="Freeform 19">
            <a:extLst>
              <a:ext uri="{FF2B5EF4-FFF2-40B4-BE49-F238E27FC236}">
                <a16:creationId xmlns:a16="http://schemas.microsoft.com/office/drawing/2014/main" id="{D3B5462B-E2B3-7CAB-8405-4B77B98FFBAE}"/>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p>
        </p:txBody>
      </p:sp>
      <p:sp>
        <p:nvSpPr>
          <p:cNvPr id="5" name="Text Placeholder 9">
            <a:extLst>
              <a:ext uri="{FF2B5EF4-FFF2-40B4-BE49-F238E27FC236}">
                <a16:creationId xmlns:a16="http://schemas.microsoft.com/office/drawing/2014/main" id="{925BD05B-4745-E7F4-97A1-5C222CC090F5}"/>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a:t>BX Number</a:t>
            </a:r>
          </a:p>
        </p:txBody>
      </p:sp>
    </p:spTree>
    <p:extLst>
      <p:ext uri="{BB962C8B-B14F-4D97-AF65-F5344CB8AC3E}">
        <p14:creationId xmlns:p14="http://schemas.microsoft.com/office/powerpoint/2010/main" val="233717000"/>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 4">
    <p:bg>
      <p:bgPr>
        <a:solidFill>
          <a:schemeClr val="bg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6732315D-1057-6521-C359-22C1DAF4964C}"/>
              </a:ext>
            </a:extLst>
          </p:cNvPr>
          <p:cNvSpPr/>
          <p:nvPr/>
        </p:nvSpPr>
        <p:spPr>
          <a:xfrm>
            <a:off x="3367088" y="552449"/>
            <a:ext cx="8267463" cy="5677842"/>
          </a:xfrm>
          <a:custGeom>
            <a:avLst/>
            <a:gdLst>
              <a:gd name="connsiteX0" fmla="*/ 6722902 w 8267463"/>
              <a:gd name="connsiteY0" fmla="*/ 0 h 5677842"/>
              <a:gd name="connsiteX1" fmla="*/ 8267463 w 8267463"/>
              <a:gd name="connsiteY1" fmla="*/ 0 h 5677842"/>
              <a:gd name="connsiteX2" fmla="*/ 8267463 w 8267463"/>
              <a:gd name="connsiteY2" fmla="*/ 1419448 h 5677842"/>
              <a:gd name="connsiteX3" fmla="*/ 7275694 w 8267463"/>
              <a:gd name="connsiteY3" fmla="*/ 2749701 h 5677842"/>
              <a:gd name="connsiteX4" fmla="*/ 6942385 w 8267463"/>
              <a:gd name="connsiteY4" fmla="*/ 2749701 h 5677842"/>
              <a:gd name="connsiteX5" fmla="*/ 7381363 w 8267463"/>
              <a:gd name="connsiteY5" fmla="*/ 1541121 h 5677842"/>
              <a:gd name="connsiteX6" fmla="*/ 6722902 w 8267463"/>
              <a:gd name="connsiteY6" fmla="*/ 1541121 h 5677842"/>
              <a:gd name="connsiteX7" fmla="*/ 0 w 8267463"/>
              <a:gd name="connsiteY7" fmla="*/ 0 h 5677842"/>
              <a:gd name="connsiteX8" fmla="*/ 2268085 w 8267463"/>
              <a:gd name="connsiteY8" fmla="*/ 0 h 5677842"/>
              <a:gd name="connsiteX9" fmla="*/ 2975321 w 8267463"/>
              <a:gd name="connsiteY9" fmla="*/ 2920028 h 5677842"/>
              <a:gd name="connsiteX10" fmla="*/ 3146041 w 8267463"/>
              <a:gd name="connsiteY10" fmla="*/ 3731148 h 5677842"/>
              <a:gd name="connsiteX11" fmla="*/ 3316761 w 8267463"/>
              <a:gd name="connsiteY11" fmla="*/ 2920028 h 5677842"/>
              <a:gd name="connsiteX12" fmla="*/ 4024010 w 8267463"/>
              <a:gd name="connsiteY12" fmla="*/ 0 h 5677842"/>
              <a:gd name="connsiteX13" fmla="*/ 6292082 w 8267463"/>
              <a:gd name="connsiteY13" fmla="*/ 0 h 5677842"/>
              <a:gd name="connsiteX14" fmla="*/ 6292082 w 8267463"/>
              <a:gd name="connsiteY14" fmla="*/ 5677842 h 5677842"/>
              <a:gd name="connsiteX15" fmla="*/ 4836940 w 8267463"/>
              <a:gd name="connsiteY15" fmla="*/ 5677842 h 5677842"/>
              <a:gd name="connsiteX16" fmla="*/ 4836940 w 8267463"/>
              <a:gd name="connsiteY16" fmla="*/ 1995360 h 5677842"/>
              <a:gd name="connsiteX17" fmla="*/ 4633708 w 8267463"/>
              <a:gd name="connsiteY17" fmla="*/ 2838921 h 5677842"/>
              <a:gd name="connsiteX18" fmla="*/ 3877684 w 8267463"/>
              <a:gd name="connsiteY18" fmla="*/ 5677842 h 5677842"/>
              <a:gd name="connsiteX19" fmla="*/ 2381886 w 8267463"/>
              <a:gd name="connsiteY19" fmla="*/ 5677842 h 5677842"/>
              <a:gd name="connsiteX20" fmla="*/ 1625861 w 8267463"/>
              <a:gd name="connsiteY20" fmla="*/ 2838921 h 5677842"/>
              <a:gd name="connsiteX21" fmla="*/ 1422629 w 8267463"/>
              <a:gd name="connsiteY21" fmla="*/ 1995360 h 5677842"/>
              <a:gd name="connsiteX22" fmla="*/ 1422629 w 8267463"/>
              <a:gd name="connsiteY22" fmla="*/ 5677842 h 5677842"/>
              <a:gd name="connsiteX23" fmla="*/ 0 w 8267463"/>
              <a:gd name="connsiteY23" fmla="*/ 5677842 h 567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67463" h="5677842">
                <a:moveTo>
                  <a:pt x="6722902" y="0"/>
                </a:moveTo>
                <a:lnTo>
                  <a:pt x="8267463" y="0"/>
                </a:lnTo>
                <a:lnTo>
                  <a:pt x="8267463" y="1419448"/>
                </a:lnTo>
                <a:lnTo>
                  <a:pt x="7275694" y="2749701"/>
                </a:lnTo>
                <a:lnTo>
                  <a:pt x="6942385" y="2749701"/>
                </a:lnTo>
                <a:lnTo>
                  <a:pt x="7381363" y="1541121"/>
                </a:lnTo>
                <a:lnTo>
                  <a:pt x="6722902" y="1541121"/>
                </a:lnTo>
                <a:close/>
                <a:moveTo>
                  <a:pt x="0" y="0"/>
                </a:moveTo>
                <a:lnTo>
                  <a:pt x="2268085" y="0"/>
                </a:lnTo>
                <a:lnTo>
                  <a:pt x="2975321" y="2920028"/>
                </a:lnTo>
                <a:lnTo>
                  <a:pt x="3146041" y="3731148"/>
                </a:lnTo>
                <a:lnTo>
                  <a:pt x="3316761" y="2920028"/>
                </a:lnTo>
                <a:lnTo>
                  <a:pt x="4024010" y="0"/>
                </a:lnTo>
                <a:lnTo>
                  <a:pt x="6292082" y="0"/>
                </a:lnTo>
                <a:lnTo>
                  <a:pt x="6292082" y="5677842"/>
                </a:lnTo>
                <a:lnTo>
                  <a:pt x="4836940" y="5677842"/>
                </a:lnTo>
                <a:lnTo>
                  <a:pt x="4836940" y="1995360"/>
                </a:lnTo>
                <a:lnTo>
                  <a:pt x="4633708" y="2838921"/>
                </a:lnTo>
                <a:lnTo>
                  <a:pt x="3877684" y="5677842"/>
                </a:lnTo>
                <a:lnTo>
                  <a:pt x="2381886" y="5677842"/>
                </a:lnTo>
                <a:lnTo>
                  <a:pt x="1625861" y="2838921"/>
                </a:lnTo>
                <a:lnTo>
                  <a:pt x="1422629" y="1995360"/>
                </a:lnTo>
                <a:lnTo>
                  <a:pt x="1422629" y="5677842"/>
                </a:lnTo>
                <a:lnTo>
                  <a:pt x="0" y="5677842"/>
                </a:lnTo>
                <a:close/>
              </a:path>
            </a:pathLst>
          </a:custGeom>
          <a:solidFill>
            <a:schemeClr val="accent1">
              <a:alpha val="25000"/>
            </a:schemeClr>
          </a:solidFill>
          <a:ln w="0"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F22CA864-4C06-0E60-3B00-A1D84FC28322}"/>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p>
        </p:txBody>
      </p:sp>
      <p:sp>
        <p:nvSpPr>
          <p:cNvPr id="6" name="Freeform 19">
            <a:extLst>
              <a:ext uri="{FF2B5EF4-FFF2-40B4-BE49-F238E27FC236}">
                <a16:creationId xmlns:a16="http://schemas.microsoft.com/office/drawing/2014/main" id="{3EF01857-B116-6C78-4866-FF4DDE73D961}"/>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p>
        </p:txBody>
      </p:sp>
      <p:sp>
        <p:nvSpPr>
          <p:cNvPr id="3" name="Text Placeholder 9">
            <a:extLst>
              <a:ext uri="{FF2B5EF4-FFF2-40B4-BE49-F238E27FC236}">
                <a16:creationId xmlns:a16="http://schemas.microsoft.com/office/drawing/2014/main" id="{2C4DFBF5-AF25-74B3-E64C-151E88405CCD}"/>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a:t>BX Number</a:t>
            </a:r>
          </a:p>
        </p:txBody>
      </p:sp>
    </p:spTree>
    <p:extLst>
      <p:ext uri="{BB962C8B-B14F-4D97-AF65-F5344CB8AC3E}">
        <p14:creationId xmlns:p14="http://schemas.microsoft.com/office/powerpoint/2010/main" val="27560870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127C53-C848-5C29-009F-006AB168562E}"/>
              </a:ext>
            </a:extLst>
          </p:cNvPr>
          <p:cNvSpPr/>
          <p:nvPr/>
        </p:nvSpPr>
        <p:spPr bwMode="hidden">
          <a:xfrm>
            <a:off x="0" y="0"/>
            <a:ext cx="6096000"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black background&#10;&#10;Description automatically generated">
            <a:extLst>
              <a:ext uri="{FF2B5EF4-FFF2-40B4-BE49-F238E27FC236}">
                <a16:creationId xmlns:a16="http://schemas.microsoft.com/office/drawing/2014/main" id="{CFF49F27-390A-B9BC-E6E4-8A08407B6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0" y="0"/>
            <a:ext cx="6095999" cy="6845300"/>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a:xfrm>
            <a:off x="6210302" y="6311900"/>
            <a:ext cx="4008435" cy="269875"/>
          </a:xfrm>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6" name="Freeform 5">
            <a:extLst>
              <a:ext uri="{FF2B5EF4-FFF2-40B4-BE49-F238E27FC236}">
                <a16:creationId xmlns:a16="http://schemas.microsoft.com/office/drawing/2014/main" id="{5BCC6303-B8A8-E0F3-1B26-45B29EE4DC62}"/>
              </a:ext>
            </a:extLst>
          </p:cNvPr>
          <p:cNvSpPr/>
          <p:nvPr/>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14" name="Table Placeholder 13">
            <a:extLst>
              <a:ext uri="{FF2B5EF4-FFF2-40B4-BE49-F238E27FC236}">
                <a16:creationId xmlns:a16="http://schemas.microsoft.com/office/drawing/2014/main" id="{5002590A-F907-AAD8-7A39-3B1BC429EBA8}"/>
              </a:ext>
            </a:extLst>
          </p:cNvPr>
          <p:cNvSpPr>
            <a:spLocks noGrp="1"/>
          </p:cNvSpPr>
          <p:nvPr>
            <p:ph type="tbl" sz="quarter" idx="13"/>
          </p:nvPr>
        </p:nvSpPr>
        <p:spPr>
          <a:xfrm>
            <a:off x="6194426" y="552450"/>
            <a:ext cx="5443536" cy="5467349"/>
          </a:xfrm>
        </p:spPr>
        <p:txBody>
          <a:bodyPr/>
          <a:lstStyle/>
          <a:p>
            <a:r>
              <a:rPr lang="en-US"/>
              <a:t>Click icon to add table</a:t>
            </a:r>
          </a:p>
        </p:txBody>
      </p:sp>
      <p:sp>
        <p:nvSpPr>
          <p:cNvPr id="8" name="Title 7">
            <a:extLst>
              <a:ext uri="{FF2B5EF4-FFF2-40B4-BE49-F238E27FC236}">
                <a16:creationId xmlns:a16="http://schemas.microsoft.com/office/drawing/2014/main" id="{F732482F-65F2-3E7E-D15F-93B580EFB897}"/>
              </a:ext>
            </a:extLst>
          </p:cNvPr>
          <p:cNvSpPr>
            <a:spLocks noGrp="1"/>
          </p:cNvSpPr>
          <p:nvPr>
            <p:ph type="title" hasCustomPrompt="1"/>
          </p:nvPr>
        </p:nvSpPr>
        <p:spPr>
          <a:xfrm rot="16200000">
            <a:off x="-1539398" y="2088041"/>
            <a:ext cx="5037774" cy="1958972"/>
          </a:xfrm>
        </p:spPr>
        <p:txBody>
          <a:bodyPr anchor="ctr"/>
          <a:lstStyle>
            <a:lvl1pPr algn="r">
              <a:lnSpc>
                <a:spcPct val="100000"/>
              </a:lnSpc>
              <a:defRPr sz="9600">
                <a:solidFill>
                  <a:schemeClr val="bg1"/>
                </a:solidFill>
              </a:defRPr>
            </a:lvl1pPr>
          </a:lstStyle>
          <a:p>
            <a:r>
              <a:rPr lang="en-US"/>
              <a:t>Edit title</a:t>
            </a:r>
          </a:p>
        </p:txBody>
      </p:sp>
    </p:spTree>
    <p:extLst>
      <p:ext uri="{BB962C8B-B14F-4D97-AF65-F5344CB8AC3E}">
        <p14:creationId xmlns:p14="http://schemas.microsoft.com/office/powerpoint/2010/main" val="19039616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5">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2CA864-4C06-0E60-3B00-A1D84FC28322}"/>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p>
        </p:txBody>
      </p:sp>
      <p:sp>
        <p:nvSpPr>
          <p:cNvPr id="6" name="Freeform 19">
            <a:extLst>
              <a:ext uri="{FF2B5EF4-FFF2-40B4-BE49-F238E27FC236}">
                <a16:creationId xmlns:a16="http://schemas.microsoft.com/office/drawing/2014/main" id="{3EF01857-B116-6C78-4866-FF4DDE73D961}"/>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p>
        </p:txBody>
      </p:sp>
      <p:sp>
        <p:nvSpPr>
          <p:cNvPr id="2" name="Picture Placeholder 9">
            <a:extLst>
              <a:ext uri="{FF2B5EF4-FFF2-40B4-BE49-F238E27FC236}">
                <a16:creationId xmlns:a16="http://schemas.microsoft.com/office/drawing/2014/main" id="{65CBF573-59E2-9C93-0DC3-78AAB8C05C25}"/>
              </a:ext>
            </a:extLst>
          </p:cNvPr>
          <p:cNvSpPr>
            <a:spLocks noGrp="1"/>
          </p:cNvSpPr>
          <p:nvPr>
            <p:ph type="pic" sz="quarter" idx="13" hasCustomPrompt="1"/>
          </p:nvPr>
        </p:nvSpPr>
        <p:spPr>
          <a:xfrm>
            <a:off x="8142973" y="0"/>
            <a:ext cx="2029968" cy="6167438"/>
          </a:xfrm>
          <a:solidFill>
            <a:srgbClr val="A6A9AA"/>
          </a:solidFill>
        </p:spPr>
        <p:txBody>
          <a:bodyPr tIns="548640" anchor="ctr"/>
          <a:lstStyle>
            <a:lvl1pPr algn="ctr">
              <a:defRPr b="0">
                <a:solidFill>
                  <a:schemeClr val="tx2"/>
                </a:solidFill>
                <a:latin typeface="+mn-lt"/>
              </a:defRPr>
            </a:lvl1pPr>
          </a:lstStyle>
          <a:p>
            <a:r>
              <a:rPr lang="en-US"/>
              <a:t>Dynamic slice crop 1</a:t>
            </a:r>
          </a:p>
        </p:txBody>
      </p:sp>
      <p:sp>
        <p:nvSpPr>
          <p:cNvPr id="3" name="Picture Placeholder 9">
            <a:extLst>
              <a:ext uri="{FF2B5EF4-FFF2-40B4-BE49-F238E27FC236}">
                <a16:creationId xmlns:a16="http://schemas.microsoft.com/office/drawing/2014/main" id="{611BAA65-5556-8A7C-F1DA-A7D11150A35C}"/>
              </a:ext>
            </a:extLst>
          </p:cNvPr>
          <p:cNvSpPr>
            <a:spLocks noGrp="1"/>
          </p:cNvSpPr>
          <p:nvPr>
            <p:ph type="pic" sz="quarter" idx="14" hasCustomPrompt="1"/>
          </p:nvPr>
        </p:nvSpPr>
        <p:spPr>
          <a:xfrm>
            <a:off x="10162032" y="0"/>
            <a:ext cx="2029968" cy="3984625"/>
          </a:xfrm>
          <a:solidFill>
            <a:srgbClr val="A6A9AA"/>
          </a:solidFill>
        </p:spPr>
        <p:txBody>
          <a:bodyPr tIns="548640" anchor="ctr"/>
          <a:lstStyle>
            <a:lvl1pPr algn="ctr">
              <a:defRPr b="0">
                <a:solidFill>
                  <a:schemeClr val="tx2"/>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a:t>Dynamic slice crop 2</a:t>
            </a:r>
          </a:p>
        </p:txBody>
      </p:sp>
      <p:sp>
        <p:nvSpPr>
          <p:cNvPr id="7" name="Text Placeholder 9">
            <a:extLst>
              <a:ext uri="{FF2B5EF4-FFF2-40B4-BE49-F238E27FC236}">
                <a16:creationId xmlns:a16="http://schemas.microsoft.com/office/drawing/2014/main" id="{E60D21F8-DDF8-0ABD-B77A-99A1823A2B21}"/>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a:t>BX Number</a:t>
            </a:r>
          </a:p>
        </p:txBody>
      </p:sp>
    </p:spTree>
    <p:extLst>
      <p:ext uri="{BB962C8B-B14F-4D97-AF65-F5344CB8AC3E}">
        <p14:creationId xmlns:p14="http://schemas.microsoft.com/office/powerpoint/2010/main" val="1800438458"/>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 6">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2CA864-4C06-0E60-3B00-A1D84FC28322}"/>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p>
        </p:txBody>
      </p:sp>
      <p:sp>
        <p:nvSpPr>
          <p:cNvPr id="6" name="Freeform 19">
            <a:extLst>
              <a:ext uri="{FF2B5EF4-FFF2-40B4-BE49-F238E27FC236}">
                <a16:creationId xmlns:a16="http://schemas.microsoft.com/office/drawing/2014/main" id="{3EF01857-B116-6C78-4866-FF4DDE73D961}"/>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a:p>
        </p:txBody>
      </p:sp>
      <p:sp>
        <p:nvSpPr>
          <p:cNvPr id="2" name="Picture Placeholder 9">
            <a:extLst>
              <a:ext uri="{FF2B5EF4-FFF2-40B4-BE49-F238E27FC236}">
                <a16:creationId xmlns:a16="http://schemas.microsoft.com/office/drawing/2014/main" id="{65CBF573-59E2-9C93-0DC3-78AAB8C05C25}"/>
              </a:ext>
            </a:extLst>
          </p:cNvPr>
          <p:cNvSpPr>
            <a:spLocks noGrp="1"/>
          </p:cNvSpPr>
          <p:nvPr>
            <p:ph type="pic" sz="quarter" idx="13" hasCustomPrompt="1"/>
          </p:nvPr>
        </p:nvSpPr>
        <p:spPr>
          <a:xfrm>
            <a:off x="6096000" y="2425700"/>
            <a:ext cx="2029968" cy="4432300"/>
          </a:xfrm>
          <a:solidFill>
            <a:srgbClr val="A6A9AA"/>
          </a:solidFill>
        </p:spPr>
        <p:txBody>
          <a:bodyPr tIns="548640" anchor="ctr"/>
          <a:lstStyle>
            <a:lvl1pPr algn="ctr">
              <a:defRPr b="0">
                <a:solidFill>
                  <a:schemeClr val="tx2"/>
                </a:solidFill>
                <a:latin typeface="+mn-lt"/>
              </a:defRPr>
            </a:lvl1pPr>
          </a:lstStyle>
          <a:p>
            <a:r>
              <a:rPr lang="en-US"/>
              <a:t>Dynamic slice crop 1</a:t>
            </a:r>
          </a:p>
        </p:txBody>
      </p:sp>
      <p:sp>
        <p:nvSpPr>
          <p:cNvPr id="3" name="Picture Placeholder 9">
            <a:extLst>
              <a:ext uri="{FF2B5EF4-FFF2-40B4-BE49-F238E27FC236}">
                <a16:creationId xmlns:a16="http://schemas.microsoft.com/office/drawing/2014/main" id="{611BAA65-5556-8A7C-F1DA-A7D11150A35C}"/>
              </a:ext>
            </a:extLst>
          </p:cNvPr>
          <p:cNvSpPr>
            <a:spLocks noGrp="1"/>
          </p:cNvSpPr>
          <p:nvPr>
            <p:ph type="pic" sz="quarter" idx="14" hasCustomPrompt="1"/>
          </p:nvPr>
        </p:nvSpPr>
        <p:spPr>
          <a:xfrm>
            <a:off x="8125968" y="0"/>
            <a:ext cx="4066032" cy="4567237"/>
          </a:xfrm>
          <a:solidFill>
            <a:srgbClr val="A6A9AA"/>
          </a:solidFill>
        </p:spPr>
        <p:txBody>
          <a:bodyPr tIns="548640" anchor="ctr"/>
          <a:lstStyle>
            <a:lvl1pPr algn="ctr">
              <a:defRPr b="0">
                <a:solidFill>
                  <a:schemeClr val="tx2"/>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a:t>Dynamic slice crop 2</a:t>
            </a:r>
          </a:p>
        </p:txBody>
      </p:sp>
      <p:sp>
        <p:nvSpPr>
          <p:cNvPr id="4" name="Text Placeholder 9">
            <a:extLst>
              <a:ext uri="{FF2B5EF4-FFF2-40B4-BE49-F238E27FC236}">
                <a16:creationId xmlns:a16="http://schemas.microsoft.com/office/drawing/2014/main" id="{0A81BF85-E531-3686-907C-CABBA5BF2785}"/>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a:t>BX Number</a:t>
            </a:r>
          </a:p>
        </p:txBody>
      </p:sp>
    </p:spTree>
    <p:extLst>
      <p:ext uri="{BB962C8B-B14F-4D97-AF65-F5344CB8AC3E}">
        <p14:creationId xmlns:p14="http://schemas.microsoft.com/office/powerpoint/2010/main" val="36412824"/>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376998-4040-9761-674E-D9535BFB68B1}"/>
              </a:ext>
            </a:extLst>
          </p:cNvPr>
          <p:cNvSpPr>
            <a:spLocks noGrp="1"/>
          </p:cNvSpPr>
          <p:nvPr>
            <p:ph type="ftr" sz="quarter" idx="11"/>
          </p:nvPr>
        </p:nvSpPr>
        <p:spPr/>
        <p:txBody>
          <a:bodyPr/>
          <a:lstStyle/>
          <a:p>
            <a:r>
              <a:rPr lang="en-US"/>
              <a:t>See slide 5 for instructions on how to update footer</a:t>
            </a:r>
          </a:p>
        </p:txBody>
      </p:sp>
      <p:sp>
        <p:nvSpPr>
          <p:cNvPr id="5" name="Slide Number Placeholder 4">
            <a:extLst>
              <a:ext uri="{FF2B5EF4-FFF2-40B4-BE49-F238E27FC236}">
                <a16:creationId xmlns:a16="http://schemas.microsoft.com/office/drawing/2014/main" id="{BB98ADA5-8554-9765-F77A-EDEF8AC9DCA3}"/>
              </a:ext>
            </a:extLst>
          </p:cNvPr>
          <p:cNvSpPr>
            <a:spLocks noGrp="1"/>
          </p:cNvSpPr>
          <p:nvPr>
            <p:ph type="sldNum" sz="quarter" idx="12"/>
          </p:nvPr>
        </p:nvSpPr>
        <p:spPr/>
        <p:txBody>
          <a:bodyPr/>
          <a:lstStyle/>
          <a:p>
            <a:fld id="{862A5111-985B-C14D-9115-5787026182A8}" type="slidenum">
              <a:rPr lang="en-US" smtClean="0"/>
              <a:pPr/>
              <a:t>‹#›</a:t>
            </a:fld>
            <a:endParaRPr lang="en-US"/>
          </a:p>
        </p:txBody>
      </p:sp>
      <p:sp>
        <p:nvSpPr>
          <p:cNvPr id="12" name="TextBox 11">
            <a:extLst>
              <a:ext uri="{FF2B5EF4-FFF2-40B4-BE49-F238E27FC236}">
                <a16:creationId xmlns:a16="http://schemas.microsoft.com/office/drawing/2014/main" id="{3E8F0C73-A398-6456-DB05-CBC41E2EBB3E}"/>
              </a:ext>
            </a:extLst>
          </p:cNvPr>
          <p:cNvSpPr txBox="1"/>
          <p:nvPr userDrawn="1"/>
        </p:nvSpPr>
        <p:spPr>
          <a:xfrm>
            <a:off x="548639" y="269875"/>
            <a:ext cx="11089323" cy="5597525"/>
          </a:xfrm>
          <a:prstGeom prst="rect">
            <a:avLst/>
          </a:prstGeom>
          <a:noFill/>
        </p:spPr>
        <p:txBody>
          <a:bodyPr wrap="square" lIns="0" tIns="0" rIns="0" bIns="0" numCol="2">
            <a:noAutofit/>
          </a:bodyPr>
          <a:lstStyle/>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 2024 Moody’s Corporation, Moody’s Investors Service, Inc., Moody’s Analytics, Inc. and/or their licensors and affiliates (collectively, “MOODY’S”). All rights reserved.</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 </a:t>
            </a:r>
          </a:p>
          <a:p>
            <a:pPr marL="0" marR="142240">
              <a:spcBef>
                <a:spcPts val="0"/>
              </a:spcBef>
              <a:spcAft>
                <a:spcPts val="0"/>
              </a:spcAft>
            </a:pPr>
            <a:r>
              <a:rPr lang="en-US" sz="700" u="none" strike="noStrike">
                <a:solidFill>
                  <a:schemeClr val="tx1"/>
                </a:solidFill>
                <a:effectLst/>
                <a:latin typeface="+mn-lt"/>
                <a:ea typeface="GT America Regular" pitchFamily="2" charset="77"/>
                <a:cs typeface="GT America Regular" pitchFamily="2" charset="77"/>
              </a:rPr>
              <a:t>CREDIT RATINGS ISSUED BY MOODY'S CREDIT RATINGS AFFILIATES ARE THEIR CURRENT OPINIONS OF THE RELATIVE FUTURE CREDIT RISK OF ENTITIES, CREDIT COMMITMENTS, OR DEBT OR DEBT-LIKE SECURITIES, AND MATERIALS, PRODUCTS, SERVICES AND INFORMATION PUBLISHED OR OTHERWISE MADE AVAILABLE BY MOODY’S (COLLECTIVELY, “MATERIALS”) MAY INCLUDE SUCH CURRENT OPINIONS. MOODY’S DEFINES CREDIT RISK AS THE RISK THAT AN ENTITY MAY NOT MEET ITS CONTRACTUAL FINANCIAL OBLIGATIONS AS THEY COME DUE AND ANY ESTIMATED FINANCIAL LOSS IN THE EVENT OF DEFAULT OR IMPAIRMENT. SEE APPLICABLE MOODY’S RATING SYMBOLS AND DEFINITIONS PUBLICATION FOR INFORMATION ON THE TYPES OF CONTRACTUAL FINANCIAL OBLIGATIONS ADDRESSED BY MOODY’S CREDIT RATINGS. CREDIT RATINGS DO NOT ADDRESS ANY OTHER RISK, INCLUDING BUT NOT LIMITED TO: LIQUIDITY RISK, MARKET VALUE RISK, OR PRICE VOLATILITY. CREDIT RATINGS, NON-CREDIT ASSESSMENTS (“ASSESSMENTS”), AND OTHER OPINIONS INCLUDED IN MOODY’S MATERIALS ARE NOT STATEMENTS OF CURRENT OR HISTORICAL FACT. MOODY’S MATERIALS MAY ALSO INCLUDE QUANTITATIVE MODEL-BASED ESTIMATES OF CREDIT RISK AND RELATED OPINIONS OR COMMENTARY PUBLISHED BY MOODY’S ANALYTICS, INC. AND/OR ITS AFFILIATES. MOODY’S CREDIT RATINGS, ASSESSMENTS, OTHER OPINIONS AND MATERIALS DO NOT CONSTITUTE OR PROVIDE INVESTMENT OR FINANCIAL ADVICE, AND MOODY’S CREDIT RATINGS, ASSESSMENTS, OTHER OPINIONS AND MATERIALS ARE NOT AND DO NOT PROVIDE RECOMMENDATIONS TO PURCHASE, SELL, OR HOLD PARTICULAR SECURITIES. MOODY’S CREDIT RATINGS, ASSESSMENTS, OTHER OPINIONS AND MATERIALS DO NOT COMMENT ON THE SUITABILITY OF AN INVESTMENT FOR ANY PARTICULAR INVESTOR. MOODY’S ISSUES ITS CREDIT RATINGS, ASSESSMENTS AND OTHER OPINIONS AND PUBLISHES OR OTHERWISE MAKES AVAILABLE ITS MATERIALS WITH THE EXPECTATION AND UNDERSTANDING THAT EACH INVESTOR WILL, WITH DUE CARE, MAKE ITS OWN STUDY AND EVALUATION OF EACH SECURITY THAT IS UNDER CONSIDERATION FOR PURCHASE, HOLDING, OR SALE. </a:t>
            </a:r>
            <a:endParaRPr lang="en-US" sz="700" u="sng">
              <a:solidFill>
                <a:schemeClr val="tx1"/>
              </a:solidFill>
              <a:effectLst/>
              <a:latin typeface="+mn-lt"/>
              <a:ea typeface="GT America Regular" pitchFamily="2" charset="77"/>
              <a:cs typeface="GT America Regular" pitchFamily="2" charset="77"/>
            </a:endParaRP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MOODY’S CREDIT RATINGS</a:t>
            </a:r>
            <a:r>
              <a:rPr lang="en-US" sz="700" b="1">
                <a:solidFill>
                  <a:schemeClr val="tx1"/>
                </a:solidFill>
                <a:effectLst/>
                <a:latin typeface="+mn-lt"/>
                <a:ea typeface="GT America Regular" pitchFamily="2" charset="77"/>
                <a:cs typeface="GT America Regular" pitchFamily="2" charset="77"/>
              </a:rPr>
              <a:t>, </a:t>
            </a:r>
            <a:r>
              <a:rPr lang="en-US" sz="700">
                <a:solidFill>
                  <a:schemeClr val="tx1"/>
                </a:solidFill>
                <a:effectLst/>
                <a:latin typeface="+mn-lt"/>
                <a:ea typeface="GT America Regular" pitchFamily="2" charset="77"/>
                <a:cs typeface="GT America Regular" pitchFamily="2" charset="77"/>
              </a:rPr>
              <a:t>ASSESSMENTS, OTHER OPINIONS, AND MATERIALS ARE NOT INTENDED FOR USE BY RETAIL INVESTORS AND IT WOULD BE RECKLESS AND INAPPROPRIATE FOR RETAIL INVESTORS TO USE MOODY’S CREDIT RATINGS, ASSESSMENTS, OTHER OPINIONS OR MATERIALS WHEN MAKING AN INVESTMENT DECISION. IF IN DOUBT YOU SHOULD CONTACT YOUR FINANCIAL OR OTHER PROFESSIONAL ADVISER.</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FOR CLARITY, NO INFORMATION CONTAINED HEREIN MAY BE USED TO DEVELOP, IMPROVE, TRAIN OR RETRAIN ANY SOFTWARE PROGRAM OR DATABASE, INCLUDING, BUT NOT LIMITED TO, FOR ANY ARTIFICIAL INTELLIGENCE, MACHINE LEARNING OR NATURAL LANGUAGE PROCESSING SOFTWARE, ALGORITHM, METHODOLOGY AND/OR MODEL.  </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MOODY’S CREDIT RATINGS</a:t>
            </a:r>
            <a:r>
              <a:rPr lang="en-US" sz="700" b="1">
                <a:solidFill>
                  <a:schemeClr val="tx1"/>
                </a:solidFill>
                <a:effectLst/>
                <a:latin typeface="+mn-lt"/>
                <a:ea typeface="GT America Regular" pitchFamily="2" charset="77"/>
                <a:cs typeface="GT America Regular" pitchFamily="2" charset="77"/>
              </a:rPr>
              <a:t>, </a:t>
            </a:r>
            <a:r>
              <a:rPr lang="en-US" sz="700">
                <a:solidFill>
                  <a:schemeClr val="tx1"/>
                </a:solidFill>
                <a:effectLst/>
                <a:latin typeface="+mn-lt"/>
                <a:ea typeface="GT America Regular" pitchFamily="2" charset="77"/>
                <a:cs typeface="GT America Regular" pitchFamily="2" charset="77"/>
              </a:rPr>
              <a:t>ASSESSMENTS, OTHER OPINIONS AND MATERIALS ARE NOT INTENDED FOR USE BY ANY PERSON AS A BENCHMARK AS THAT TERM IS DEFINED FOR REGULATORY PURPOSES AND MUST NOT BE USED IN ANY WAY THAT COULD RESULT IN THEM BEING CONSIDERED A BENCHMARK.</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credit rating process or in preparing its Materials. </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MOODY’S.</a:t>
            </a:r>
          </a:p>
          <a:p>
            <a:pPr marL="0" marR="0">
              <a:lnSpc>
                <a:spcPct val="95000"/>
              </a:lnSpc>
              <a:spcBef>
                <a:spcPts val="0"/>
              </a:spcBef>
              <a:spcAft>
                <a:spcPts val="0"/>
              </a:spcAft>
            </a:pPr>
            <a:r>
              <a:rPr lang="en-US" sz="70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NO WARRANTY, EXPRESS OR IMPLIED, AS TO THE ACCURACY, TIMELINESS, COMPLETENESS, MERCHANTABILITY OR FITNESS FOR ANY PARTICULAR PURPOSE OF ANY CREDIT RATING, ASSESSMENT, OTHER OPINION OR INFORMATION IS GIVEN OR MADE BY MOODY’S IN ANY FORM OR MANNER WHATSOEVER.</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credit rating, agreed to pay to Moody’s Investors Service, Inc. for credit ratings opinions and services rendered by it. MCO and Moody’s Investors Service also maintain policies and procedures to address the independence of Moody’s Investors Service credit ratings and credit rating processes. Information regarding certain affiliations that may exist between directors of MCO and rated entities, and between entities who hold credit ratings from Moody’s Investors Service, Inc. and have also publicly reported to the SEC an ownership interest in MCO of more than 5%, is posted annually at </a:t>
            </a:r>
            <a:r>
              <a:rPr lang="en-US" sz="700" u="sng">
                <a:solidFill>
                  <a:schemeClr val="accent1"/>
                </a:solidFill>
                <a:effectLst/>
                <a:latin typeface="+mn-lt"/>
                <a:ea typeface="GT America Regular" pitchFamily="2" charset="77"/>
                <a:cs typeface="GT America Regular" pitchFamily="2" charset="77"/>
                <a:hlinkClick r:id="rId2">
                  <a:extLst>
                    <a:ext uri="{A12FA001-AC4F-418D-AE19-62706E023703}">
                      <ahyp:hlinkClr xmlns:ahyp="http://schemas.microsoft.com/office/drawing/2018/hyperlinkcolor" val="tx"/>
                    </a:ext>
                  </a:extLst>
                </a:hlinkClick>
              </a:rPr>
              <a:t>www.moodys.com</a:t>
            </a:r>
            <a:r>
              <a:rPr lang="en-US" sz="700">
                <a:solidFill>
                  <a:schemeClr val="accent1"/>
                </a:solidFill>
                <a:effectLst/>
                <a:latin typeface="+mn-lt"/>
                <a:ea typeface="GT America Regular" pitchFamily="2" charset="77"/>
                <a:cs typeface="GT America Regular" pitchFamily="2" charset="77"/>
              </a:rPr>
              <a:t> </a:t>
            </a:r>
            <a:r>
              <a:rPr lang="en-US" sz="700">
                <a:solidFill>
                  <a:schemeClr val="tx1"/>
                </a:solidFill>
                <a:effectLst/>
                <a:latin typeface="+mn-lt"/>
                <a:ea typeface="GT America Regular" pitchFamily="2" charset="77"/>
                <a:cs typeface="GT America Regular" pitchFamily="2" charset="77"/>
              </a:rPr>
              <a:t>under the heading “Investor Relations — Corporate Governance — Charter Documents - Director and Shareholder Affiliation Policy.”  </a:t>
            </a:r>
          </a:p>
          <a:p>
            <a:pPr marL="114300" marR="0" indent="0">
              <a:spcBef>
                <a:spcPts val="0"/>
              </a:spcBef>
              <a:spcAft>
                <a:spcPts val="0"/>
              </a:spcAft>
              <a:tabLst/>
            </a:pPr>
            <a:r>
              <a:rPr lang="en-US" sz="700" b="1" i="1">
                <a:solidFill>
                  <a:schemeClr val="tx1"/>
                </a:solidFill>
                <a:effectLst/>
                <a:latin typeface="+mn-lt"/>
                <a:ea typeface="GT America Regular" pitchFamily="2" charset="77"/>
                <a:cs typeface="GT America Regular" pitchFamily="2" charset="77"/>
              </a:rPr>
              <a:t> </a:t>
            </a:r>
            <a:endParaRPr lang="en-US" sz="700">
              <a:solidFill>
                <a:schemeClr val="tx1"/>
              </a:solidFill>
              <a:effectLst/>
              <a:latin typeface="+mn-lt"/>
              <a:ea typeface="GT America Regular" pitchFamily="2" charset="77"/>
              <a:cs typeface="GT America Regular" pitchFamily="2" charset="77"/>
            </a:endParaRPr>
          </a:p>
          <a:p>
            <a:pPr marL="114300" marR="0" indent="0">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Moody's SF Japan K.K., Moody's Local AR </a:t>
            </a:r>
            <a:r>
              <a:rPr lang="en-US" sz="700" err="1">
                <a:solidFill>
                  <a:schemeClr val="tx1"/>
                </a:solidFill>
                <a:effectLst/>
                <a:latin typeface="+mn-lt"/>
                <a:ea typeface="GT America Regular" pitchFamily="2" charset="77"/>
                <a:cs typeface="GT America Regular" pitchFamily="2" charset="77"/>
              </a:rPr>
              <a:t>Agente</a:t>
            </a:r>
            <a:r>
              <a:rPr lang="en-US" sz="700">
                <a:solidFill>
                  <a:schemeClr val="tx1"/>
                </a:solidFill>
                <a:effectLst/>
                <a:latin typeface="+mn-lt"/>
                <a:ea typeface="GT America Regular" pitchFamily="2" charset="77"/>
                <a:cs typeface="GT America Regular" pitchFamily="2" charset="77"/>
              </a:rPr>
              <a:t> de </a:t>
            </a:r>
            <a:r>
              <a:rPr lang="en-US" sz="700" err="1">
                <a:solidFill>
                  <a:schemeClr val="tx1"/>
                </a:solidFill>
                <a:effectLst/>
                <a:latin typeface="+mn-lt"/>
                <a:ea typeface="GT America Regular" pitchFamily="2" charset="77"/>
                <a:cs typeface="GT America Regular" pitchFamily="2" charset="77"/>
              </a:rPr>
              <a:t>Calificación</a:t>
            </a:r>
            <a:r>
              <a:rPr lang="en-US" sz="700">
                <a:solidFill>
                  <a:schemeClr val="tx1"/>
                </a:solidFill>
                <a:effectLst/>
                <a:latin typeface="+mn-lt"/>
                <a:ea typeface="GT America Regular" pitchFamily="2" charset="77"/>
                <a:cs typeface="GT America Regular" pitchFamily="2" charset="77"/>
              </a:rPr>
              <a:t> de </a:t>
            </a:r>
            <a:r>
              <a:rPr lang="en-US" sz="700" err="1">
                <a:solidFill>
                  <a:schemeClr val="tx1"/>
                </a:solidFill>
                <a:effectLst/>
                <a:latin typeface="+mn-lt"/>
                <a:ea typeface="GT America Regular" pitchFamily="2" charset="77"/>
                <a:cs typeface="GT America Regular" pitchFamily="2" charset="77"/>
              </a:rPr>
              <a:t>Riesgo</a:t>
            </a:r>
            <a:r>
              <a:rPr lang="en-US" sz="700">
                <a:solidFill>
                  <a:schemeClr val="tx1"/>
                </a:solidFill>
                <a:effectLst/>
                <a:latin typeface="+mn-lt"/>
                <a:ea typeface="GT America Regular" pitchFamily="2" charset="77"/>
                <a:cs typeface="GT America Regular" pitchFamily="2" charset="77"/>
              </a:rPr>
              <a:t> S.A., Moody’s Local BR </a:t>
            </a:r>
            <a:r>
              <a:rPr lang="en-US" sz="700" err="1">
                <a:solidFill>
                  <a:schemeClr val="tx1"/>
                </a:solidFill>
                <a:effectLst/>
                <a:latin typeface="+mn-lt"/>
                <a:ea typeface="GT America Regular" pitchFamily="2" charset="77"/>
                <a:cs typeface="GT America Regular" pitchFamily="2" charset="77"/>
              </a:rPr>
              <a:t>Agência</a:t>
            </a:r>
            <a:r>
              <a:rPr lang="en-US" sz="700">
                <a:solidFill>
                  <a:schemeClr val="tx1"/>
                </a:solidFill>
                <a:effectLst/>
                <a:latin typeface="+mn-lt"/>
                <a:ea typeface="GT America Regular" pitchFamily="2" charset="77"/>
                <a:cs typeface="GT America Regular" pitchFamily="2" charset="77"/>
              </a:rPr>
              <a:t> de </a:t>
            </a:r>
            <a:r>
              <a:rPr lang="en-US" sz="700" err="1">
                <a:solidFill>
                  <a:schemeClr val="tx1"/>
                </a:solidFill>
                <a:effectLst/>
                <a:latin typeface="+mn-lt"/>
                <a:ea typeface="GT America Regular" pitchFamily="2" charset="77"/>
                <a:cs typeface="GT America Regular" pitchFamily="2" charset="77"/>
              </a:rPr>
              <a:t>Classificação</a:t>
            </a:r>
            <a:r>
              <a:rPr lang="en-US" sz="700">
                <a:solidFill>
                  <a:schemeClr val="tx1"/>
                </a:solidFill>
                <a:effectLst/>
                <a:latin typeface="+mn-lt"/>
                <a:ea typeface="GT America Regular" pitchFamily="2" charset="77"/>
                <a:cs typeface="GT America Regular" pitchFamily="2" charset="77"/>
              </a:rPr>
              <a:t> de </a:t>
            </a:r>
            <a:r>
              <a:rPr lang="en-US" sz="700" err="1">
                <a:solidFill>
                  <a:schemeClr val="tx1"/>
                </a:solidFill>
                <a:effectLst/>
                <a:latin typeface="+mn-lt"/>
                <a:ea typeface="GT America Regular" pitchFamily="2" charset="77"/>
                <a:cs typeface="GT America Regular" pitchFamily="2" charset="77"/>
              </a:rPr>
              <a:t>Risco</a:t>
            </a:r>
            <a:r>
              <a:rPr lang="en-US" sz="700">
                <a:solidFill>
                  <a:schemeClr val="tx1"/>
                </a:solidFill>
                <a:effectLst/>
                <a:latin typeface="+mn-lt"/>
                <a:ea typeface="GT America Regular" pitchFamily="2" charset="77"/>
                <a:cs typeface="GT America Regular" pitchFamily="2" charset="77"/>
              </a:rPr>
              <a:t> LTDA, Moody’s Local MX S.A. de C.V, I.C.V., Moody's Local PE </a:t>
            </a:r>
            <a:r>
              <a:rPr lang="en-US" sz="700" err="1">
                <a:solidFill>
                  <a:schemeClr val="tx1"/>
                </a:solidFill>
                <a:effectLst/>
                <a:latin typeface="+mn-lt"/>
                <a:ea typeface="GT America Regular" pitchFamily="2" charset="77"/>
                <a:cs typeface="GT America Regular" pitchFamily="2" charset="77"/>
              </a:rPr>
              <a:t>Clasificadora</a:t>
            </a:r>
            <a:r>
              <a:rPr lang="en-US" sz="700">
                <a:solidFill>
                  <a:schemeClr val="tx1"/>
                </a:solidFill>
                <a:effectLst/>
                <a:latin typeface="+mn-lt"/>
                <a:ea typeface="GT America Regular" pitchFamily="2" charset="77"/>
                <a:cs typeface="GT America Regular" pitchFamily="2" charset="77"/>
              </a:rPr>
              <a:t> de </a:t>
            </a:r>
            <a:r>
              <a:rPr lang="en-US" sz="700" err="1">
                <a:solidFill>
                  <a:schemeClr val="tx1"/>
                </a:solidFill>
                <a:effectLst/>
                <a:latin typeface="+mn-lt"/>
                <a:ea typeface="GT America Regular" pitchFamily="2" charset="77"/>
                <a:cs typeface="GT America Regular" pitchFamily="2" charset="77"/>
              </a:rPr>
              <a:t>Riesgo</a:t>
            </a:r>
            <a:r>
              <a:rPr lang="en-US" sz="700">
                <a:solidFill>
                  <a:schemeClr val="tx1"/>
                </a:solidFill>
                <a:effectLst/>
                <a:latin typeface="+mn-lt"/>
                <a:ea typeface="GT America Regular" pitchFamily="2" charset="77"/>
                <a:cs typeface="GT America Regular" pitchFamily="2" charset="77"/>
              </a:rPr>
              <a:t> S.A., and Moody's Local PA </a:t>
            </a:r>
            <a:r>
              <a:rPr lang="en-US" sz="700" err="1">
                <a:solidFill>
                  <a:schemeClr val="tx1"/>
                </a:solidFill>
                <a:effectLst/>
                <a:latin typeface="+mn-lt"/>
                <a:ea typeface="GT America Regular" pitchFamily="2" charset="77"/>
                <a:cs typeface="GT America Regular" pitchFamily="2" charset="77"/>
              </a:rPr>
              <a:t>Calificadora</a:t>
            </a:r>
            <a:r>
              <a:rPr lang="en-US" sz="700">
                <a:solidFill>
                  <a:schemeClr val="tx1"/>
                </a:solidFill>
                <a:effectLst/>
                <a:latin typeface="+mn-lt"/>
                <a:ea typeface="GT America Regular" pitchFamily="2" charset="77"/>
                <a:cs typeface="GT America Regular" pitchFamily="2" charset="77"/>
              </a:rPr>
              <a:t> de </a:t>
            </a:r>
            <a:r>
              <a:rPr lang="en-US" sz="700" err="1">
                <a:solidFill>
                  <a:schemeClr val="tx1"/>
                </a:solidFill>
                <a:effectLst/>
                <a:latin typeface="+mn-lt"/>
                <a:ea typeface="GT America Regular" pitchFamily="2" charset="77"/>
                <a:cs typeface="GT America Regular" pitchFamily="2" charset="77"/>
              </a:rPr>
              <a:t>Riesgo</a:t>
            </a:r>
            <a:r>
              <a:rPr lang="en-US" sz="700">
                <a:solidFill>
                  <a:schemeClr val="tx1"/>
                </a:solidFill>
                <a:effectLst/>
                <a:latin typeface="+mn-lt"/>
                <a:ea typeface="GT America Regular" pitchFamily="2" charset="77"/>
                <a:cs typeface="GT America Regular" pitchFamily="2" charset="77"/>
              </a:rPr>
              <a:t> S.A. (collectively, the “Moody’s Non-NRSRO CRAs”) are all indirectly wholly-owned credit rating agency subsidiaries of MCO. None of the Moody’s Non-NRSRO CRAs is a Nationally Recognized Statistical Rating Organization.</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Additional terms for India only:  Moody’s credit ratings, Assessments, other opinions and Materials are not intended to be and shall not be relied upon or used by any users located in India in relation to securities listed or proposed to be listed on Indian stock exchanges. </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Additional terms with respect to Second Party Opinions (as defined in Moody’s Investors Service Rating Symbols and Definitions): Please note that a Second Party Opinion (“SPO”) is not a “credit rating”. The issuance of SPOs is not a regulated activity in many jurisdictions, including Singapore. JAPAN: In Japan, development and provision of SPOs fall under the category of “Ancillary Businesses”, not “Credit Rating Business”, and are not subject to the regulations applicable to “Credit Rating Business” under the Financial Instruments and Exchange Act of Japan and its relevant regulation. PRC: Any SPO: (1) does not constitute a PRC Green Bond Assessment as defined under any relevant PRC laws or regulations; (2) cannot be included in any registration statement, offering circular, prospectus or any other documents submitted to the PRC regulatory authorities or otherwise used to satisfy any PRC regulatory disclosure requirement; and (3) cannot be used within the PRC for any regulatory purpose or for any other purpose which is not permitted under relevant PRC laws or regulations.  For the purposes of this disclaimer, “PRC” refers to the mainland of the People’s Republic of China, excluding Hong Kong, Macau and Taiwan.</a:t>
            </a:r>
          </a:p>
          <a:p>
            <a:pPr marL="114300" marR="0" indent="0">
              <a:lnSpc>
                <a:spcPct val="95000"/>
              </a:lnSpc>
              <a:spcBef>
                <a:spcPts val="0"/>
              </a:spcBef>
              <a:spcAft>
                <a:spcPts val="0"/>
              </a:spcAft>
              <a:tabLst/>
            </a:pPr>
            <a:r>
              <a:rPr lang="en-US" sz="700">
                <a:solidFill>
                  <a:schemeClr val="tx1"/>
                </a:solidFill>
                <a:effectLst/>
                <a:latin typeface="+mn-lt"/>
                <a:ea typeface="GT America Regular" pitchFamily="2" charset="77"/>
                <a:cs typeface="GT America Regular" pitchFamily="2" charset="77"/>
              </a:rPr>
              <a:t> </a:t>
            </a:r>
          </a:p>
        </p:txBody>
      </p:sp>
      <p:sp>
        <p:nvSpPr>
          <p:cNvPr id="2" name="Freeform 5">
            <a:extLst>
              <a:ext uri="{FF2B5EF4-FFF2-40B4-BE49-F238E27FC236}">
                <a16:creationId xmlns:a16="http://schemas.microsoft.com/office/drawing/2014/main" id="{EAE22505-FA70-8D9E-D41B-D2C783AC430B}"/>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15811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mp; Content (TWO 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28801"/>
            <a:ext cx="5480050" cy="4114800"/>
          </a:xfrm>
        </p:spPr>
        <p:txBody>
          <a:bodyPr numCol="1">
            <a:noAutofit/>
          </a:bodyPr>
          <a:lst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a:lvl5p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79425" y="1077238"/>
            <a:ext cx="11268075" cy="430887"/>
          </a:xfrm>
        </p:spPr>
        <p:txBody>
          <a:bodyPr wrap="square" numCol="1">
            <a:spAutoFit/>
          </a:bodyPr>
          <a:lstStyle>
            <a:lvl1pPr>
              <a:lnSpc>
                <a:spcPct val="100000"/>
              </a:lnSpc>
              <a:spcBef>
                <a:spcPts val="0"/>
              </a:spcBef>
              <a:defRPr sz="2800">
                <a:solidFill>
                  <a:schemeClr val="bg2">
                    <a:lumMod val="65000"/>
                    <a:lumOff val="35000"/>
                  </a:schemeClr>
                </a:solidFill>
              </a:defRPr>
            </a:lvl1pPr>
            <a:lvl2pPr>
              <a:defRPr sz="2400"/>
            </a:lvl2pPr>
            <a:lvl3pPr>
              <a:defRPr sz="2400"/>
            </a:lvl3pPr>
            <a:lvl4pPr>
              <a:defRPr sz="2400"/>
            </a:lvl4pPr>
            <a:lvl5pPr>
              <a:defRPr sz="2400"/>
            </a:lvl5pPr>
          </a:lstStyle>
          <a:p>
            <a:pPr lvl="0"/>
            <a:r>
              <a:rPr lang="en-US"/>
              <a:t>Click to edit Master text styles</a:t>
            </a:r>
          </a:p>
        </p:txBody>
      </p:sp>
      <p:sp>
        <p:nvSpPr>
          <p:cNvPr id="5" name="Content Placeholder 2"/>
          <p:cNvSpPr>
            <a:spLocks noGrp="1"/>
          </p:cNvSpPr>
          <p:nvPr>
            <p:ph idx="11"/>
          </p:nvPr>
        </p:nvSpPr>
        <p:spPr>
          <a:xfrm>
            <a:off x="6232526" y="1828801"/>
            <a:ext cx="5514974" cy="4114800"/>
          </a:xfrm>
        </p:spPr>
        <p:txBody>
          <a:bodyPr numCol="1">
            <a:noAutofit/>
          </a:bodyPr>
          <a:lst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a:lvl5p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9385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5D45E11-31A5-E3FC-391B-2853581FD0C8}"/>
              </a:ext>
            </a:extLst>
          </p:cNvPr>
          <p:cNvSpPr>
            <a:spLocks noGrp="1"/>
          </p:cNvSpPr>
          <p:nvPr>
            <p:ph type="ftr" sz="quarter" idx="11"/>
          </p:nvPr>
        </p:nvSpPr>
        <p:spPr/>
        <p:txBody>
          <a:bodyPr/>
          <a:lstStyle/>
          <a:p>
            <a:r>
              <a:rPr lang="en-US" dirty="0"/>
              <a:t>PowerPoint Toolkit - March 2024</a:t>
            </a:r>
          </a:p>
        </p:txBody>
      </p:sp>
      <p:sp>
        <p:nvSpPr>
          <p:cNvPr id="5" name="Slide Number Placeholder 4">
            <a:extLst>
              <a:ext uri="{FF2B5EF4-FFF2-40B4-BE49-F238E27FC236}">
                <a16:creationId xmlns:a16="http://schemas.microsoft.com/office/drawing/2014/main" id="{3601F7DF-30E1-D713-9FFA-757E3563DACB}"/>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9" name="Title 8">
            <a:extLst>
              <a:ext uri="{FF2B5EF4-FFF2-40B4-BE49-F238E27FC236}">
                <a16:creationId xmlns:a16="http://schemas.microsoft.com/office/drawing/2014/main" id="{32664483-5AC8-0F16-9C46-37836889B6E9}"/>
              </a:ext>
            </a:extLst>
          </p:cNvPr>
          <p:cNvSpPr>
            <a:spLocks noGrp="1"/>
          </p:cNvSpPr>
          <p:nvPr>
            <p:ph type="title"/>
          </p:nvPr>
        </p:nvSpPr>
        <p:spPr/>
        <p:txBody>
          <a:bodyPr/>
          <a:lstStyle/>
          <a:p>
            <a:r>
              <a:rPr lang="en-US"/>
              <a:t>Click to edit Master title style</a:t>
            </a:r>
          </a:p>
        </p:txBody>
      </p:sp>
      <p:sp>
        <p:nvSpPr>
          <p:cNvPr id="3" name="Freeform 5">
            <a:extLst>
              <a:ext uri="{FF2B5EF4-FFF2-40B4-BE49-F238E27FC236}">
                <a16:creationId xmlns:a16="http://schemas.microsoft.com/office/drawing/2014/main" id="{7FE8C2D7-70E3-CC7C-8803-9B39088A71F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a:p>
        </p:txBody>
      </p:sp>
      <p:sp>
        <p:nvSpPr>
          <p:cNvPr id="14" name="Text Placeholder 10">
            <a:extLst>
              <a:ext uri="{FF2B5EF4-FFF2-40B4-BE49-F238E27FC236}">
                <a16:creationId xmlns:a16="http://schemas.microsoft.com/office/drawing/2014/main" id="{8D27C407-E192-03E9-638A-6586423552D1}"/>
              </a:ext>
            </a:extLst>
          </p:cNvPr>
          <p:cNvSpPr>
            <a:spLocks noGrp="1"/>
          </p:cNvSpPr>
          <p:nvPr>
            <p:ph type="body" sz="quarter" idx="45"/>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488F4C1E-EEF8-6EBB-B99F-638ABA80A673}"/>
              </a:ext>
            </a:extLst>
          </p:cNvPr>
          <p:cNvGrpSpPr/>
          <p:nvPr userDrawn="1"/>
        </p:nvGrpSpPr>
        <p:grpSpPr>
          <a:xfrm>
            <a:off x="12356815" y="0"/>
            <a:ext cx="756834" cy="6872642"/>
            <a:chOff x="12356815" y="0"/>
            <a:chExt cx="756834" cy="6872642"/>
          </a:xfrm>
        </p:grpSpPr>
        <p:sp>
          <p:nvSpPr>
            <p:cNvPr id="6" name="Rectangle 5">
              <a:extLst>
                <a:ext uri="{FF2B5EF4-FFF2-40B4-BE49-F238E27FC236}">
                  <a16:creationId xmlns:a16="http://schemas.microsoft.com/office/drawing/2014/main" id="{4AF1B88C-5EA5-DE1B-264B-0CBB1C954966}"/>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F2ED701C-C3DB-E652-6313-4A9D94E155A7}"/>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8" name="Rectangle 7">
              <a:extLst>
                <a:ext uri="{FF2B5EF4-FFF2-40B4-BE49-F238E27FC236}">
                  <a16:creationId xmlns:a16="http://schemas.microsoft.com/office/drawing/2014/main" id="{932F0FF5-888C-5F6B-D895-0B95B12D1C4B}"/>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EA284331-3A7E-34C5-3E2D-7B440B57017D}"/>
                </a:ext>
              </a:extLst>
            </p:cNvPr>
            <p:cNvGrpSpPr/>
            <p:nvPr userDrawn="1"/>
          </p:nvGrpSpPr>
          <p:grpSpPr>
            <a:xfrm>
              <a:off x="12442019" y="3791214"/>
              <a:ext cx="382660" cy="2882942"/>
              <a:chOff x="14001569" y="3716048"/>
              <a:chExt cx="316248" cy="3171236"/>
            </a:xfrm>
          </p:grpSpPr>
          <p:sp>
            <p:nvSpPr>
              <p:cNvPr id="25" name="Rectangle 24">
                <a:extLst>
                  <a:ext uri="{FF2B5EF4-FFF2-40B4-BE49-F238E27FC236}">
                    <a16:creationId xmlns:a16="http://schemas.microsoft.com/office/drawing/2014/main" id="{717C6CCA-A968-B5D6-D450-1FF466F14057}"/>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9E06CAC0-5E25-6D3B-EF85-6479B03F3B0B}"/>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5F0A76BB-F3D0-B2A3-C028-C6497F01DE2F}"/>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3973CA84-10ED-AF43-CF87-AEC4BBAA8B30}"/>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FBFB2055-4A6A-2A0F-3E21-575CF6612D94}"/>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633E06CA-B0E4-4267-CDB7-7DD61A5B5502}"/>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5B070902-E792-A365-C132-3C7362EF28A0}"/>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1548D0DA-64D8-7824-A6DF-70B56C7A7E1F}"/>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BDED0BE2-E44A-541E-75AA-C65C6EBA72FF}"/>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ABC18FB1-1E55-1C7F-B9C8-7DE9DE5FAAC5}"/>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0DAD8C2A-7C83-D7D9-67AF-529DDABD099E}"/>
                </a:ext>
              </a:extLst>
            </p:cNvPr>
            <p:cNvGrpSpPr/>
            <p:nvPr userDrawn="1"/>
          </p:nvGrpSpPr>
          <p:grpSpPr>
            <a:xfrm>
              <a:off x="12442019" y="198485"/>
              <a:ext cx="382660" cy="2882942"/>
              <a:chOff x="12742785" y="3716048"/>
              <a:chExt cx="316248" cy="3171236"/>
            </a:xfrm>
          </p:grpSpPr>
          <p:sp>
            <p:nvSpPr>
              <p:cNvPr id="13" name="Rectangle 12">
                <a:extLst>
                  <a:ext uri="{FF2B5EF4-FFF2-40B4-BE49-F238E27FC236}">
                    <a16:creationId xmlns:a16="http://schemas.microsoft.com/office/drawing/2014/main" id="{1C487340-52ED-1CA9-A8E3-DBE8D06C9ABD}"/>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06F8DF90-5339-E1BE-9375-82A7C04BD488}"/>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FD745128-DB6F-55A2-499A-3D0F613F75D5}"/>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AA41559B-7E6F-0A59-DBEE-574F1AE9ABE2}"/>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6445F0B2-B018-7F8C-1494-349C3938CF3D}"/>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0912EF18-CD9A-2BF8-6948-7440E3EAEF85}"/>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18ABAE42-A95A-F7FA-31F1-067BF74971A1}"/>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4CA93A4D-71FC-F091-EB29-A9654E7296CC}"/>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E1D2C5B5-6D72-087A-58AE-DC6533E51E85}"/>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C7CA6DF9-0EE8-14AC-5A12-9078EB61C5BD}"/>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2" name="TextBox 11">
              <a:extLst>
                <a:ext uri="{FF2B5EF4-FFF2-40B4-BE49-F238E27FC236}">
                  <a16:creationId xmlns:a16="http://schemas.microsoft.com/office/drawing/2014/main" id="{587E006B-773A-E17E-96BB-D0F75984A33A}"/>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5" name="TextBox 34">
            <a:extLst>
              <a:ext uri="{FF2B5EF4-FFF2-40B4-BE49-F238E27FC236}">
                <a16:creationId xmlns:a16="http://schemas.microsoft.com/office/drawing/2014/main" id="{F522FB07-F6D4-3AC6-5C51-8524B4216C24}"/>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
        <p:nvSpPr>
          <p:cNvPr id="36" name="Text Placeholder 15">
            <a:extLst>
              <a:ext uri="{FF2B5EF4-FFF2-40B4-BE49-F238E27FC236}">
                <a16:creationId xmlns:a16="http://schemas.microsoft.com/office/drawing/2014/main" id="{DD24CA07-6540-4056-2FEC-3447DCD38B6B}"/>
              </a:ext>
            </a:extLst>
          </p:cNvPr>
          <p:cNvSpPr>
            <a:spLocks noGrp="1"/>
          </p:cNvSpPr>
          <p:nvPr>
            <p:ph type="body" sz="quarter" idx="22"/>
          </p:nvPr>
        </p:nvSpPr>
        <p:spPr>
          <a:xfrm>
            <a:off x="546099" y="6019800"/>
            <a:ext cx="5459094"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Tree>
    <p:extLst>
      <p:ext uri="{BB962C8B-B14F-4D97-AF65-F5344CB8AC3E}">
        <p14:creationId xmlns:p14="http://schemas.microsoft.com/office/powerpoint/2010/main" val="391863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33748-ED34-E7AE-787B-D4DA9BB7C4F8}"/>
              </a:ext>
            </a:extLst>
          </p:cNvPr>
          <p:cNvSpPr/>
          <p:nvPr/>
        </p:nvSpPr>
        <p:spPr bwMode="hidden">
          <a:xfrm>
            <a:off x="0" y="0"/>
            <a:ext cx="4051300"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lines on a black background&#10;&#10;Description automatically generated">
            <a:extLst>
              <a:ext uri="{FF2B5EF4-FFF2-40B4-BE49-F238E27FC236}">
                <a16:creationId xmlns:a16="http://schemas.microsoft.com/office/drawing/2014/main" id="{A1C86A7D-867C-38DB-B865-B67E5D7B6F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0" y="0"/>
            <a:ext cx="4051300" cy="6861175"/>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a:t>See slide 5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a:p>
        </p:txBody>
      </p:sp>
      <p:sp>
        <p:nvSpPr>
          <p:cNvPr id="9" name="Freeform 5">
            <a:extLst>
              <a:ext uri="{FF2B5EF4-FFF2-40B4-BE49-F238E27FC236}">
                <a16:creationId xmlns:a16="http://schemas.microsoft.com/office/drawing/2014/main" id="{9CD8C04C-1D78-487C-A015-9D171A470544}"/>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p>
        </p:txBody>
      </p:sp>
      <p:sp>
        <p:nvSpPr>
          <p:cNvPr id="2" name="Table Placeholder 13">
            <a:extLst>
              <a:ext uri="{FF2B5EF4-FFF2-40B4-BE49-F238E27FC236}">
                <a16:creationId xmlns:a16="http://schemas.microsoft.com/office/drawing/2014/main" id="{A0797360-089A-16D7-DE4B-F780195CD85D}"/>
              </a:ext>
            </a:extLst>
          </p:cNvPr>
          <p:cNvSpPr>
            <a:spLocks noGrp="1"/>
          </p:cNvSpPr>
          <p:nvPr>
            <p:ph type="tbl" sz="quarter" idx="13"/>
          </p:nvPr>
        </p:nvSpPr>
        <p:spPr>
          <a:xfrm>
            <a:off x="4781550" y="552450"/>
            <a:ext cx="6856412" cy="5467349"/>
          </a:xfrm>
        </p:spPr>
        <p:txBody>
          <a:bodyPr/>
          <a:lstStyle/>
          <a:p>
            <a:r>
              <a:rPr lang="en-US"/>
              <a:t>Click icon to add table</a:t>
            </a:r>
          </a:p>
        </p:txBody>
      </p:sp>
      <p:sp>
        <p:nvSpPr>
          <p:cNvPr id="7" name="Title 7">
            <a:extLst>
              <a:ext uri="{FF2B5EF4-FFF2-40B4-BE49-F238E27FC236}">
                <a16:creationId xmlns:a16="http://schemas.microsoft.com/office/drawing/2014/main" id="{E8842A9F-5DAC-1A89-ECDC-18AF7833EC93}"/>
              </a:ext>
            </a:extLst>
          </p:cNvPr>
          <p:cNvSpPr>
            <a:spLocks noGrp="1"/>
          </p:cNvSpPr>
          <p:nvPr>
            <p:ph type="title" hasCustomPrompt="1"/>
          </p:nvPr>
        </p:nvSpPr>
        <p:spPr>
          <a:xfrm rot="16200000">
            <a:off x="-1539398" y="2088041"/>
            <a:ext cx="5037774" cy="1958972"/>
          </a:xfrm>
        </p:spPr>
        <p:txBody>
          <a:bodyPr anchor="ctr"/>
          <a:lstStyle>
            <a:lvl1pPr algn="r">
              <a:lnSpc>
                <a:spcPct val="100000"/>
              </a:lnSpc>
              <a:defRPr sz="9600">
                <a:solidFill>
                  <a:schemeClr val="bg1"/>
                </a:solidFill>
              </a:defRPr>
            </a:lvl1pPr>
          </a:lstStyle>
          <a:p>
            <a:r>
              <a:rPr lang="en-US"/>
              <a:t>Edit title</a:t>
            </a:r>
          </a:p>
        </p:txBody>
      </p:sp>
    </p:spTree>
    <p:extLst>
      <p:ext uri="{BB962C8B-B14F-4D97-AF65-F5344CB8AC3E}">
        <p14:creationId xmlns:p14="http://schemas.microsoft.com/office/powerpoint/2010/main" val="39945877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390E15-2431-A873-A654-7B321106DAE2}"/>
              </a:ext>
            </a:extLst>
          </p:cNvPr>
          <p:cNvSpPr>
            <a:spLocks noGrp="1"/>
          </p:cNvSpPr>
          <p:nvPr>
            <p:ph type="title"/>
          </p:nvPr>
        </p:nvSpPr>
        <p:spPr>
          <a:xfrm>
            <a:off x="546100" y="548640"/>
            <a:ext cx="11091862" cy="438785"/>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A89620C-A07A-2A72-857A-735B5C91AA54}"/>
              </a:ext>
            </a:extLst>
          </p:cNvPr>
          <p:cNvSpPr>
            <a:spLocks noGrp="1"/>
          </p:cNvSpPr>
          <p:nvPr>
            <p:ph type="body" idx="1"/>
          </p:nvPr>
        </p:nvSpPr>
        <p:spPr>
          <a:xfrm>
            <a:off x="546100" y="2146300"/>
            <a:ext cx="11091862" cy="3721101"/>
          </a:xfrm>
          <a:prstGeom prst="rect">
            <a:avLst/>
          </a:prstGeom>
        </p:spPr>
        <p:txBody>
          <a:bodyPr vert="horz" lIns="0" tIns="0" rIns="0" bIns="0" rtlCol="0">
            <a:normAutofit/>
          </a:bodyPr>
          <a:lstStyle/>
          <a:p>
            <a:pPr lvl="0"/>
            <a:r>
              <a:rPr lang="en-US"/>
              <a:t>Click to edit Master text styles,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4">
            <a:extLst>
              <a:ext uri="{FF2B5EF4-FFF2-40B4-BE49-F238E27FC236}">
                <a16:creationId xmlns:a16="http://schemas.microsoft.com/office/drawing/2014/main" id="{9286892E-5C75-BB2B-DC86-3D98574CDC6C}"/>
              </a:ext>
            </a:extLst>
          </p:cNvPr>
          <p:cNvSpPr>
            <a:spLocks noGrp="1"/>
          </p:cNvSpPr>
          <p:nvPr>
            <p:ph type="ftr" sz="quarter" idx="3"/>
          </p:nvPr>
        </p:nvSpPr>
        <p:spPr>
          <a:xfrm>
            <a:off x="4781550" y="6311900"/>
            <a:ext cx="5448300" cy="269875"/>
          </a:xfrm>
          <a:prstGeom prst="rect">
            <a:avLst/>
          </a:prstGeom>
        </p:spPr>
        <p:txBody>
          <a:bodyPr vert="horz" lIns="0" tIns="0" rIns="0" bIns="0" rtlCol="0" anchor="b" anchorCtr="0"/>
          <a:lstStyle>
            <a:lvl1pPr algn="r">
              <a:defRPr sz="1000" b="0" i="0">
                <a:solidFill>
                  <a:schemeClr val="tx1"/>
                </a:solidFill>
                <a:latin typeface="+mn-lt"/>
                <a:ea typeface="GT America Regular" pitchFamily="2" charset="77"/>
                <a:cs typeface="GT America Regular" pitchFamily="2" charset="77"/>
              </a:defRPr>
            </a:lvl1pPr>
            <a:lvl2pPr>
              <a:defRPr sz="1000"/>
            </a:lvl2pPr>
            <a:lvl3pPr>
              <a:defRPr sz="1000"/>
            </a:lvl3pPr>
            <a:lvl4pPr marL="0" indent="0">
              <a:defRPr sz="1000"/>
            </a:lvl4pPr>
            <a:lvl5pPr marL="0" indent="0">
              <a:defRPr sz="1000"/>
            </a:lvl5pPr>
            <a:lvl6pPr marL="0" indent="0">
              <a:defRPr sz="1000"/>
            </a:lvl6pPr>
            <a:lvl7pPr marL="0" indent="0">
              <a:defRPr sz="1000"/>
            </a:lvl7pPr>
            <a:lvl8pPr marL="0" indent="0">
              <a:defRPr sz="1000"/>
            </a:lvl8pPr>
            <a:lvl9pPr marL="0" indent="0">
              <a:defRPr sz="1000"/>
            </a:lvl9pPr>
          </a:lstStyle>
          <a:p>
            <a:r>
              <a:rPr lang="en-US"/>
              <a:t>See slide 5 for instructions on how to update footer</a:t>
            </a:r>
          </a:p>
        </p:txBody>
      </p:sp>
      <p:sp>
        <p:nvSpPr>
          <p:cNvPr id="6" name="Slide Number Placeholder 5">
            <a:extLst>
              <a:ext uri="{FF2B5EF4-FFF2-40B4-BE49-F238E27FC236}">
                <a16:creationId xmlns:a16="http://schemas.microsoft.com/office/drawing/2014/main" id="{9396C1FA-EF28-95E6-0423-F59B26A6F1F8}"/>
              </a:ext>
            </a:extLst>
          </p:cNvPr>
          <p:cNvSpPr>
            <a:spLocks noGrp="1"/>
          </p:cNvSpPr>
          <p:nvPr>
            <p:ph type="sldNum" sz="quarter" idx="4"/>
          </p:nvPr>
        </p:nvSpPr>
        <p:spPr>
          <a:xfrm>
            <a:off x="10428288" y="6311900"/>
            <a:ext cx="1209674" cy="269875"/>
          </a:xfrm>
          <a:prstGeom prst="rect">
            <a:avLst/>
          </a:prstGeom>
        </p:spPr>
        <p:txBody>
          <a:bodyPr vert="horz" lIns="0" tIns="0" rIns="0" bIns="0" rtlCol="0" anchor="b" anchorCtr="0"/>
          <a:lstStyle>
            <a:lvl1pPr algn="r">
              <a:defRPr sz="1000" b="0" i="0">
                <a:solidFill>
                  <a:schemeClr val="tx1"/>
                </a:solidFill>
                <a:latin typeface="+mn-lt"/>
                <a:ea typeface="GT America Regular" pitchFamily="2" charset="77"/>
                <a:cs typeface="GT America Regular" pitchFamily="2" charset="77"/>
              </a:defRPr>
            </a:lvl1pPr>
            <a:lvl2pPr marL="0" indent="0" algn="r">
              <a:defRPr sz="1000"/>
            </a:lvl2pPr>
            <a:lvl3pPr marL="0" indent="0">
              <a:defRPr sz="1000"/>
            </a:lvl3pPr>
            <a:lvl4pPr marL="0">
              <a:defRPr sz="1000"/>
            </a:lvl4pPr>
            <a:lvl5pPr marL="0">
              <a:defRPr sz="1000"/>
            </a:lvl5pPr>
            <a:lvl6pPr marL="0">
              <a:defRPr sz="1000"/>
            </a:lvl6pPr>
            <a:lvl7pPr marL="0">
              <a:defRPr sz="1000"/>
            </a:lvl7pPr>
            <a:lvl8pPr marL="0">
              <a:defRPr sz="1000"/>
            </a:lvl8pPr>
            <a:lvl9pPr marL="0">
              <a:defRPr sz="1000"/>
            </a:lvl9pPr>
          </a:lstStyle>
          <a:p>
            <a:fld id="{862A5111-985B-C14D-9115-5787026182A8}" type="slidenum">
              <a:rPr lang="en-US" smtClean="0"/>
              <a:pPr/>
              <a:t>‹#›</a:t>
            </a:fld>
            <a:endParaRPr lang="en-US"/>
          </a:p>
        </p:txBody>
      </p:sp>
      <p:sp>
        <p:nvSpPr>
          <p:cNvPr id="4" name="Date Placeholder 3">
            <a:extLst>
              <a:ext uri="{FF2B5EF4-FFF2-40B4-BE49-F238E27FC236}">
                <a16:creationId xmlns:a16="http://schemas.microsoft.com/office/drawing/2014/main" id="{B74C9D9E-F1D3-BF13-32B3-2BDFE3E4F7BC}"/>
              </a:ext>
            </a:extLst>
          </p:cNvPr>
          <p:cNvSpPr>
            <a:spLocks noGrp="1"/>
          </p:cNvSpPr>
          <p:nvPr>
            <p:ph type="dt" sz="half" idx="2"/>
          </p:nvPr>
        </p:nvSpPr>
        <p:spPr>
          <a:xfrm>
            <a:off x="546100" y="6332764"/>
            <a:ext cx="2619375" cy="249011"/>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a:p>
        </p:txBody>
      </p:sp>
    </p:spTree>
    <p:extLst>
      <p:ext uri="{BB962C8B-B14F-4D97-AF65-F5344CB8AC3E}">
        <p14:creationId xmlns:p14="http://schemas.microsoft.com/office/powerpoint/2010/main" val="270312133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58" r:id="rId4"/>
    <p:sldLayoutId id="2147483765" r:id="rId5"/>
    <p:sldLayoutId id="2147483696" r:id="rId6"/>
    <p:sldLayoutId id="2147483759" r:id="rId7"/>
    <p:sldLayoutId id="2147483692" r:id="rId8"/>
    <p:sldLayoutId id="2147483690" r:id="rId9"/>
    <p:sldLayoutId id="2147483738" r:id="rId10"/>
    <p:sldLayoutId id="2147483691" r:id="rId11"/>
    <p:sldLayoutId id="2147483711" r:id="rId12"/>
    <p:sldLayoutId id="2147483725" r:id="rId13"/>
    <p:sldLayoutId id="2147483744" r:id="rId14"/>
    <p:sldLayoutId id="2147483743" r:id="rId15"/>
    <p:sldLayoutId id="2147483745" r:id="rId16"/>
    <p:sldLayoutId id="2147483746" r:id="rId17"/>
    <p:sldLayoutId id="2147483712" r:id="rId18"/>
    <p:sldLayoutId id="2147483748" r:id="rId19"/>
    <p:sldLayoutId id="2147483747" r:id="rId20"/>
    <p:sldLayoutId id="2147483741" r:id="rId21"/>
    <p:sldLayoutId id="2147483739" r:id="rId22"/>
    <p:sldLayoutId id="2147483742" r:id="rId23"/>
    <p:sldLayoutId id="2147483722" r:id="rId24"/>
    <p:sldLayoutId id="2147483740" r:id="rId25"/>
    <p:sldLayoutId id="2147483726" r:id="rId26"/>
    <p:sldLayoutId id="2147483673" r:id="rId27"/>
    <p:sldLayoutId id="2147483767" r:id="rId28"/>
    <p:sldLayoutId id="2147483727" r:id="rId29"/>
    <p:sldLayoutId id="2147483675" r:id="rId30"/>
    <p:sldLayoutId id="2147483768" r:id="rId31"/>
    <p:sldLayoutId id="2147483728" r:id="rId32"/>
    <p:sldLayoutId id="2147483720" r:id="rId33"/>
    <p:sldLayoutId id="2147483729" r:id="rId34"/>
    <p:sldLayoutId id="2147483681" r:id="rId35"/>
    <p:sldLayoutId id="2147483730" r:id="rId36"/>
    <p:sldLayoutId id="2147483683" r:id="rId37"/>
    <p:sldLayoutId id="2147483731" r:id="rId38"/>
    <p:sldLayoutId id="2147483677" r:id="rId39"/>
    <p:sldLayoutId id="2147483732" r:id="rId40"/>
    <p:sldLayoutId id="2147483679" r:id="rId41"/>
    <p:sldLayoutId id="2147483761" r:id="rId42"/>
    <p:sldLayoutId id="2147483733" r:id="rId43"/>
    <p:sldLayoutId id="2147483698" r:id="rId44"/>
    <p:sldLayoutId id="2147483734" r:id="rId45"/>
    <p:sldLayoutId id="2147483702" r:id="rId46"/>
    <p:sldLayoutId id="2147483735" r:id="rId47"/>
    <p:sldLayoutId id="2147483705" r:id="rId48"/>
    <p:sldLayoutId id="2147483736" r:id="rId49"/>
    <p:sldLayoutId id="2147483703" r:id="rId50"/>
    <p:sldLayoutId id="2147483749" r:id="rId51"/>
    <p:sldLayoutId id="2147483750" r:id="rId52"/>
    <p:sldLayoutId id="2147483737" r:id="rId53"/>
    <p:sldLayoutId id="2147483704" r:id="rId54"/>
    <p:sldLayoutId id="2147483751" r:id="rId55"/>
    <p:sldLayoutId id="2147483752" r:id="rId56"/>
    <p:sldLayoutId id="2147483706" r:id="rId57"/>
    <p:sldLayoutId id="2147483753" r:id="rId58"/>
    <p:sldLayoutId id="2147483754" r:id="rId59"/>
    <p:sldLayoutId id="2147483763" r:id="rId60"/>
    <p:sldLayoutId id="2147483699" r:id="rId61"/>
    <p:sldLayoutId id="2147483700" r:id="rId62"/>
    <p:sldLayoutId id="2147483701" r:id="rId63"/>
    <p:sldLayoutId id="2147483688" r:id="rId64"/>
    <p:sldLayoutId id="2147483769" r:id="rId65"/>
    <p:sldLayoutId id="2147483770" r:id="rId66"/>
    <p:sldLayoutId id="2147483766" r:id="rId67"/>
    <p:sldLayoutId id="2147483689" r:id="rId68"/>
    <p:sldLayoutId id="2147483713" r:id="rId69"/>
    <p:sldLayoutId id="2147483714" r:id="rId70"/>
    <p:sldLayoutId id="2147483723" r:id="rId71"/>
    <p:sldLayoutId id="2147483724" r:id="rId72"/>
    <p:sldLayoutId id="2147483715" r:id="rId73"/>
    <p:sldLayoutId id="2147483716" r:id="rId74"/>
    <p:sldLayoutId id="2147483760" r:id="rId75"/>
    <p:sldLayoutId id="2147483719" r:id="rId76"/>
    <p:sldLayoutId id="2147483718" r:id="rId77"/>
    <p:sldLayoutId id="2147483771" r:id="rId78"/>
    <p:sldLayoutId id="2147483755" r:id="rId79"/>
    <p:sldLayoutId id="2147483756" r:id="rId80"/>
    <p:sldLayoutId id="2147483757" r:id="rId81"/>
    <p:sldLayoutId id="2147483764" r:id="rId82"/>
    <p:sldLayoutId id="2147483772" r:id="rId83"/>
    <p:sldLayoutId id="2147483773" r:id="rId84"/>
  </p:sldLayoutIdLst>
  <p:hf hdr="0" dt="0"/>
  <p:txStyles>
    <p:titleStyle>
      <a:lvl1pPr algn="l" defTabSz="914400" rtl="0" eaLnBrk="1" latinLnBrk="0" hangingPunct="1">
        <a:lnSpc>
          <a:spcPts val="3600"/>
        </a:lnSpc>
        <a:spcBef>
          <a:spcPct val="0"/>
        </a:spcBef>
        <a:buNone/>
        <a:defRPr sz="3600" b="0" i="0" kern="1200">
          <a:solidFill>
            <a:schemeClr val="tx2"/>
          </a:solidFill>
          <a:latin typeface="+mj-lt"/>
          <a:ea typeface="+mj-ea"/>
          <a:cs typeface="+mj-cs"/>
        </a:defRPr>
      </a:lvl1pPr>
    </p:titleStyle>
    <p:body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7" orient="horz" pos="3976" userDrawn="1">
          <p15:clr>
            <a:srgbClr val="F26B43"/>
          </p15:clr>
        </p15:guide>
        <p15:guide id="68" pos="7331" userDrawn="1">
          <p15:clr>
            <a:srgbClr val="F26B43"/>
          </p15:clr>
        </p15:guide>
        <p15:guide id="69" orient="horz" pos="348" userDrawn="1">
          <p15:clr>
            <a:srgbClr val="F26B43"/>
          </p15:clr>
        </p15:guide>
        <p15:guide id="70" pos="344" userDrawn="1">
          <p15:clr>
            <a:srgbClr val="F26B43"/>
          </p15:clr>
        </p15:guide>
        <p15:guide id="71" orient="horz" pos="170" userDrawn="1">
          <p15:clr>
            <a:srgbClr val="F26B43"/>
          </p15:clr>
        </p15:guide>
        <p15:guide id="72" orient="horz" pos="439" userDrawn="1">
          <p15:clr>
            <a:srgbClr val="F26B43"/>
          </p15:clr>
        </p15:guide>
        <p15:guide id="73" orient="horz" pos="4146" userDrawn="1">
          <p15:clr>
            <a:srgbClr val="F26B43"/>
          </p15:clr>
        </p15:guide>
        <p15:guide id="74" orient="horz" pos="3885" userDrawn="1">
          <p15:clr>
            <a:srgbClr val="F26B43"/>
          </p15:clr>
        </p15:guide>
        <p15:guide id="75" orient="horz" pos="530" userDrawn="1">
          <p15:clr>
            <a:srgbClr val="F26B43"/>
          </p15:clr>
        </p15:guide>
        <p15:guide id="76" orient="horz" pos="622" userDrawn="1">
          <p15:clr>
            <a:srgbClr val="F26B43"/>
          </p15:clr>
        </p15:guide>
        <p15:guide id="77" orient="horz" pos="710" userDrawn="1">
          <p15:clr>
            <a:srgbClr val="F26B43"/>
          </p15:clr>
        </p15:guide>
        <p15:guide id="78" orient="horz" pos="802" userDrawn="1">
          <p15:clr>
            <a:srgbClr val="F26B43"/>
          </p15:clr>
        </p15:guide>
        <p15:guide id="79" orient="horz" pos="896" userDrawn="1">
          <p15:clr>
            <a:srgbClr val="F26B43"/>
          </p15:clr>
        </p15:guide>
        <p15:guide id="80" orient="horz" pos="987" userDrawn="1">
          <p15:clr>
            <a:srgbClr val="F26B43"/>
          </p15:clr>
        </p15:guide>
        <p15:guide id="81" orient="horz" pos="1071" userDrawn="1">
          <p15:clr>
            <a:srgbClr val="F26B43"/>
          </p15:clr>
        </p15:guide>
        <p15:guide id="82" orient="horz" pos="3792" userDrawn="1">
          <p15:clr>
            <a:srgbClr val="F26B43"/>
          </p15:clr>
        </p15:guide>
        <p15:guide id="83" orient="horz" pos="3696" userDrawn="1">
          <p15:clr>
            <a:srgbClr val="F26B43"/>
          </p15:clr>
        </p15:guide>
        <p15:guide id="84" orient="horz" pos="3611" userDrawn="1">
          <p15:clr>
            <a:srgbClr val="F26B43"/>
          </p15:clr>
        </p15:guide>
        <p15:guide id="85" orient="horz" pos="3519" userDrawn="1">
          <p15:clr>
            <a:srgbClr val="F26B43"/>
          </p15:clr>
        </p15:guide>
        <p15:guide id="86" orient="horz" pos="3428" userDrawn="1">
          <p15:clr>
            <a:srgbClr val="F26B43"/>
          </p15:clr>
        </p15:guide>
        <p15:guide id="87" orient="horz" pos="3334" userDrawn="1">
          <p15:clr>
            <a:srgbClr val="F26B43"/>
          </p15:clr>
        </p15:guide>
        <p15:guide id="88" orient="horz" pos="3245" userDrawn="1">
          <p15:clr>
            <a:srgbClr val="F26B43"/>
          </p15:clr>
        </p15:guide>
        <p15:guide id="89" orient="horz" pos="1165" userDrawn="1">
          <p15:clr>
            <a:srgbClr val="F26B43"/>
          </p15:clr>
        </p15:guide>
        <p15:guide id="90" orient="horz" pos="1259" userDrawn="1">
          <p15:clr>
            <a:srgbClr val="F26B43"/>
          </p15:clr>
        </p15:guide>
        <p15:guide id="91" orient="horz" pos="1352" userDrawn="1">
          <p15:clr>
            <a:srgbClr val="F26B43"/>
          </p15:clr>
        </p15:guide>
        <p15:guide id="92" orient="horz" pos="1436" userDrawn="1">
          <p15:clr>
            <a:srgbClr val="F26B43"/>
          </p15:clr>
        </p15:guide>
        <p15:guide id="93" orient="horz" pos="3152" userDrawn="1">
          <p15:clr>
            <a:srgbClr val="F26B43"/>
          </p15:clr>
        </p15:guide>
        <p15:guide id="94" orient="horz" pos="3058" userDrawn="1">
          <p15:clr>
            <a:srgbClr val="F26B43"/>
          </p15:clr>
        </p15:guide>
        <p15:guide id="95" orient="horz" pos="2964" userDrawn="1">
          <p15:clr>
            <a:srgbClr val="F26B43"/>
          </p15:clr>
        </p15:guide>
        <p15:guide id="96" orient="horz" pos="2877" userDrawn="1">
          <p15:clr>
            <a:srgbClr val="F26B43"/>
          </p15:clr>
        </p15:guide>
        <p15:guide id="97" orient="horz" pos="1528" userDrawn="1">
          <p15:clr>
            <a:srgbClr val="F26B43"/>
          </p15:clr>
        </p15:guide>
        <p15:guide id="98" orient="horz" pos="1619" userDrawn="1">
          <p15:clr>
            <a:srgbClr val="F26B43"/>
          </p15:clr>
        </p15:guide>
        <p15:guide id="99" orient="horz" pos="1710" userDrawn="1">
          <p15:clr>
            <a:srgbClr val="F26B43"/>
          </p15:clr>
        </p15:guide>
        <p15:guide id="100" orient="horz" pos="1794" userDrawn="1">
          <p15:clr>
            <a:srgbClr val="F26B43"/>
          </p15:clr>
        </p15:guide>
        <p15:guide id="101" orient="horz" pos="2784" userDrawn="1">
          <p15:clr>
            <a:srgbClr val="F26B43"/>
          </p15:clr>
        </p15:guide>
        <p15:guide id="102" orient="horz" pos="2692" userDrawn="1">
          <p15:clr>
            <a:srgbClr val="F26B43"/>
          </p15:clr>
        </p15:guide>
        <p15:guide id="103" orient="horz" pos="2598" userDrawn="1">
          <p15:clr>
            <a:srgbClr val="F26B43"/>
          </p15:clr>
        </p15:guide>
        <p15:guide id="104" orient="horz" pos="2510" userDrawn="1">
          <p15:clr>
            <a:srgbClr val="F26B43"/>
          </p15:clr>
        </p15:guide>
        <p15:guide id="105" orient="horz" pos="1896" userDrawn="1">
          <p15:clr>
            <a:srgbClr val="F26B43"/>
          </p15:clr>
        </p15:guide>
        <p15:guide id="106" orient="horz" pos="1982" userDrawn="1">
          <p15:clr>
            <a:srgbClr val="F26B43"/>
          </p15:clr>
        </p15:guide>
        <p15:guide id="107" orient="horz" pos="2076" userDrawn="1">
          <p15:clr>
            <a:srgbClr val="F26B43"/>
          </p15:clr>
        </p15:guide>
        <p15:guide id="108" orient="horz" pos="2162" userDrawn="1">
          <p15:clr>
            <a:srgbClr val="F26B43"/>
          </p15:clr>
        </p15:guide>
        <p15:guide id="109" orient="horz" pos="2418" userDrawn="1">
          <p15:clr>
            <a:srgbClr val="F26B43"/>
          </p15:clr>
        </p15:guide>
        <p15:guide id="110" orient="horz" pos="2324" userDrawn="1">
          <p15:clr>
            <a:srgbClr val="F26B43"/>
          </p15:clr>
        </p15:guide>
        <p15:guide id="111" orient="horz" pos="2238" userDrawn="1">
          <p15:clr>
            <a:srgbClr val="F26B43"/>
          </p15:clr>
        </p15:guide>
        <p15:guide id="112" pos="1104" userDrawn="1">
          <p15:clr>
            <a:srgbClr val="F26B43"/>
          </p15:clr>
        </p15:guide>
        <p15:guide id="113" pos="6570" userDrawn="1">
          <p15:clr>
            <a:srgbClr val="F26B43"/>
          </p15:clr>
        </p15:guide>
        <p15:guide id="115" pos="1234" userDrawn="1">
          <p15:clr>
            <a:srgbClr val="F26B43"/>
          </p15:clr>
        </p15:guide>
        <p15:guide id="116" pos="1994" userDrawn="1">
          <p15:clr>
            <a:srgbClr val="F26B43"/>
          </p15:clr>
        </p15:guide>
        <p15:guide id="117" pos="2121" userDrawn="1">
          <p15:clr>
            <a:srgbClr val="F26B43"/>
          </p15:clr>
        </p15:guide>
        <p15:guide id="118" pos="5679" userDrawn="1">
          <p15:clr>
            <a:srgbClr val="F26B43"/>
          </p15:clr>
        </p15:guide>
        <p15:guide id="119" pos="5552" userDrawn="1">
          <p15:clr>
            <a:srgbClr val="F26B43"/>
          </p15:clr>
        </p15:guide>
        <p15:guide id="120" pos="4788" userDrawn="1">
          <p15:clr>
            <a:srgbClr val="F26B43"/>
          </p15:clr>
        </p15:guide>
        <p15:guide id="121" pos="4660" userDrawn="1">
          <p15:clr>
            <a:srgbClr val="F26B43"/>
          </p15:clr>
        </p15:guide>
        <p15:guide id="122" pos="2882" userDrawn="1">
          <p15:clr>
            <a:srgbClr val="F26B43"/>
          </p15:clr>
        </p15:guide>
        <p15:guide id="123" pos="3012" userDrawn="1">
          <p15:clr>
            <a:srgbClr val="F26B43"/>
          </p15:clr>
        </p15:guide>
        <p15:guide id="124" pos="3774" userDrawn="1">
          <p15:clr>
            <a:srgbClr val="F26B43"/>
          </p15:clr>
        </p15:guide>
        <p15:guide id="125" pos="3902" userDrawn="1">
          <p15:clr>
            <a:srgbClr val="F26B43"/>
          </p15:clr>
        </p15:guide>
        <p15:guide id="126" pos="64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84.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520D-6B6E-C59F-D2AC-9BFB9FCED62F}"/>
              </a:ext>
            </a:extLst>
          </p:cNvPr>
          <p:cNvSpPr>
            <a:spLocks noGrp="1"/>
          </p:cNvSpPr>
          <p:nvPr>
            <p:ph type="title"/>
          </p:nvPr>
        </p:nvSpPr>
        <p:spPr>
          <a:xfrm>
            <a:off x="539751" y="3552825"/>
            <a:ext cx="5441950" cy="2179638"/>
          </a:xfrm>
        </p:spPr>
        <p:txBody>
          <a:bodyPr/>
          <a:lstStyle/>
          <a:p>
            <a:r>
              <a:rPr lang="en-US" dirty="0"/>
              <a:t>London CLO Summit</a:t>
            </a:r>
            <a:br>
              <a:rPr lang="en-US" dirty="0"/>
            </a:br>
            <a:r>
              <a:rPr lang="en-US" dirty="0"/>
              <a:t>29 January 2025- Resources</a:t>
            </a:r>
          </a:p>
        </p:txBody>
      </p:sp>
    </p:spTree>
    <p:extLst>
      <p:ext uri="{BB962C8B-B14F-4D97-AF65-F5344CB8AC3E}">
        <p14:creationId xmlns:p14="http://schemas.microsoft.com/office/powerpoint/2010/main" val="30523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5D5429-A2A1-3A84-2F6D-1423C9F90FA7}"/>
              </a:ext>
            </a:extLst>
          </p:cNvPr>
          <p:cNvSpPr>
            <a:spLocks noGrp="1"/>
          </p:cNvSpPr>
          <p:nvPr>
            <p:ph type="sldNum" sz="quarter" idx="12"/>
          </p:nvPr>
        </p:nvSpPr>
        <p:spPr>
          <a:xfrm>
            <a:off x="10428288" y="6311900"/>
            <a:ext cx="1209674" cy="269875"/>
          </a:xfrm>
        </p:spPr>
        <p:txBody>
          <a:bodyPr/>
          <a:lstStyle/>
          <a:p>
            <a:fld id="{862A5111-985B-C14D-9115-5787026182A8}" type="slidenum">
              <a:rPr lang="en-US" smtClean="0"/>
              <a:pPr/>
              <a:t>10</a:t>
            </a:fld>
            <a:endParaRPr lang="en-US"/>
          </a:p>
        </p:txBody>
      </p:sp>
    </p:spTree>
    <p:extLst>
      <p:ext uri="{BB962C8B-B14F-4D97-AF65-F5344CB8AC3E}">
        <p14:creationId xmlns:p14="http://schemas.microsoft.com/office/powerpoint/2010/main" val="202580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92A1DC-97F9-568F-51E4-8B66330D949C}"/>
              </a:ext>
            </a:extLst>
          </p:cNvPr>
          <p:cNvSpPr>
            <a:spLocks noGrp="1"/>
          </p:cNvSpPr>
          <p:nvPr>
            <p:ph type="sldNum" sz="quarter" idx="12"/>
          </p:nvPr>
        </p:nvSpPr>
        <p:spPr>
          <a:xfrm>
            <a:off x="10428288" y="6311900"/>
            <a:ext cx="1209674" cy="269875"/>
          </a:xfrm>
        </p:spPr>
        <p:txBody>
          <a:bodyPr/>
          <a:lstStyle/>
          <a:p>
            <a:fld id="{862A5111-985B-C14D-9115-5787026182A8}" type="slidenum">
              <a:rPr lang="en-US" smtClean="0"/>
              <a:pPr/>
              <a:t>2</a:t>
            </a:fld>
            <a:endParaRPr lang="en-US" dirty="0"/>
          </a:p>
        </p:txBody>
      </p:sp>
      <p:sp>
        <p:nvSpPr>
          <p:cNvPr id="9" name="Title 8">
            <a:extLst>
              <a:ext uri="{FF2B5EF4-FFF2-40B4-BE49-F238E27FC236}">
                <a16:creationId xmlns:a16="http://schemas.microsoft.com/office/drawing/2014/main" id="{3C117266-7D53-4EC6-D7E4-0EC38A798FB6}"/>
              </a:ext>
            </a:extLst>
          </p:cNvPr>
          <p:cNvSpPr>
            <a:spLocks noGrp="1"/>
          </p:cNvSpPr>
          <p:nvPr>
            <p:ph type="title"/>
          </p:nvPr>
        </p:nvSpPr>
        <p:spPr>
          <a:xfrm>
            <a:off x="546100" y="253866"/>
            <a:ext cx="11091861" cy="434975"/>
          </a:xfrm>
        </p:spPr>
        <p:txBody>
          <a:bodyPr>
            <a:noAutofit/>
          </a:bodyPr>
          <a:lstStyle/>
          <a:p>
            <a:r>
              <a:rPr lang="en-US" dirty="0"/>
              <a:t>European CLOs Issuance Levels</a:t>
            </a:r>
          </a:p>
        </p:txBody>
      </p:sp>
      <p:sp>
        <p:nvSpPr>
          <p:cNvPr id="58" name="Text Placeholder 57">
            <a:extLst>
              <a:ext uri="{FF2B5EF4-FFF2-40B4-BE49-F238E27FC236}">
                <a16:creationId xmlns:a16="http://schemas.microsoft.com/office/drawing/2014/main" id="{4DCC40A9-B212-5085-638D-0708FE242489}"/>
              </a:ext>
            </a:extLst>
          </p:cNvPr>
          <p:cNvSpPr>
            <a:spLocks noGrp="1"/>
          </p:cNvSpPr>
          <p:nvPr>
            <p:ph type="body" sz="quarter" idx="19"/>
          </p:nvPr>
        </p:nvSpPr>
        <p:spPr>
          <a:xfrm>
            <a:off x="546100" y="6216241"/>
            <a:ext cx="6851650" cy="137603"/>
          </a:xfrm>
        </p:spPr>
        <p:txBody>
          <a:bodyPr/>
          <a:lstStyle/>
          <a:p>
            <a:r>
              <a:rPr lang="en-US" dirty="0"/>
              <a:t>Source: Moody’s Analytics</a:t>
            </a:r>
          </a:p>
        </p:txBody>
      </p:sp>
      <p:pic>
        <p:nvPicPr>
          <p:cNvPr id="6" name="Picture 5">
            <a:extLst>
              <a:ext uri="{FF2B5EF4-FFF2-40B4-BE49-F238E27FC236}">
                <a16:creationId xmlns:a16="http://schemas.microsoft.com/office/drawing/2014/main" id="{39103497-6D64-204E-F2CB-B1BAF61DCBFE}"/>
              </a:ext>
            </a:extLst>
          </p:cNvPr>
          <p:cNvPicPr>
            <a:picLocks noChangeAspect="1"/>
          </p:cNvPicPr>
          <p:nvPr/>
        </p:nvPicPr>
        <p:blipFill>
          <a:blip r:embed="rId2"/>
          <a:stretch>
            <a:fillRect/>
          </a:stretch>
        </p:blipFill>
        <p:spPr>
          <a:xfrm>
            <a:off x="554038" y="964513"/>
            <a:ext cx="11211516" cy="5389331"/>
          </a:xfrm>
          <a:prstGeom prst="rect">
            <a:avLst/>
          </a:prstGeom>
        </p:spPr>
      </p:pic>
    </p:spTree>
    <p:extLst>
      <p:ext uri="{BB962C8B-B14F-4D97-AF65-F5344CB8AC3E}">
        <p14:creationId xmlns:p14="http://schemas.microsoft.com/office/powerpoint/2010/main" val="93453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5FFB17-55B9-268B-258D-3E5161942DD1}"/>
              </a:ext>
            </a:extLst>
          </p:cNvPr>
          <p:cNvSpPr>
            <a:spLocks noGrp="1"/>
          </p:cNvSpPr>
          <p:nvPr>
            <p:ph type="sldNum" sz="quarter" idx="12"/>
          </p:nvPr>
        </p:nvSpPr>
        <p:spPr/>
        <p:txBody>
          <a:bodyPr/>
          <a:lstStyle/>
          <a:p>
            <a:fld id="{862A5111-985B-C14D-9115-5787026182A8}" type="slidenum">
              <a:rPr lang="en-US" smtClean="0"/>
              <a:t>3</a:t>
            </a:fld>
            <a:endParaRPr lang="en-US" dirty="0"/>
          </a:p>
        </p:txBody>
      </p:sp>
      <p:sp>
        <p:nvSpPr>
          <p:cNvPr id="4" name="Title 3">
            <a:extLst>
              <a:ext uri="{FF2B5EF4-FFF2-40B4-BE49-F238E27FC236}">
                <a16:creationId xmlns:a16="http://schemas.microsoft.com/office/drawing/2014/main" id="{D0A12C7D-3AF6-23A9-D078-C055149CCD07}"/>
              </a:ext>
            </a:extLst>
          </p:cNvPr>
          <p:cNvSpPr>
            <a:spLocks noGrp="1"/>
          </p:cNvSpPr>
          <p:nvPr>
            <p:ph type="title"/>
          </p:nvPr>
        </p:nvSpPr>
        <p:spPr>
          <a:xfrm>
            <a:off x="344764" y="178365"/>
            <a:ext cx="11091861" cy="434975"/>
          </a:xfrm>
        </p:spPr>
        <p:txBody>
          <a:bodyPr/>
          <a:lstStyle/>
          <a:p>
            <a:r>
              <a:rPr lang="en-US" dirty="0"/>
              <a:t>European Senior Tranche (Aaa/AAA rated) Spreads</a:t>
            </a:r>
            <a:endParaRPr lang="fr-FR" dirty="0"/>
          </a:p>
        </p:txBody>
      </p:sp>
      <p:sp>
        <p:nvSpPr>
          <p:cNvPr id="10" name="Text Placeholder 57">
            <a:extLst>
              <a:ext uri="{FF2B5EF4-FFF2-40B4-BE49-F238E27FC236}">
                <a16:creationId xmlns:a16="http://schemas.microsoft.com/office/drawing/2014/main" id="{A87729AE-0CB3-3CEC-34AF-FEED2FDBDFB7}"/>
              </a:ext>
            </a:extLst>
          </p:cNvPr>
          <p:cNvSpPr>
            <a:spLocks noGrp="1"/>
          </p:cNvSpPr>
          <p:nvPr>
            <p:ph type="body" sz="quarter" idx="19"/>
          </p:nvPr>
        </p:nvSpPr>
        <p:spPr>
          <a:xfrm>
            <a:off x="1494056" y="6296637"/>
            <a:ext cx="6851650" cy="292100"/>
          </a:xfrm>
        </p:spPr>
        <p:txBody>
          <a:bodyPr/>
          <a:lstStyle/>
          <a:p>
            <a:r>
              <a:rPr lang="en-US" dirty="0"/>
              <a:t>Source: Moody’s Analytics</a:t>
            </a:r>
          </a:p>
        </p:txBody>
      </p:sp>
      <p:pic>
        <p:nvPicPr>
          <p:cNvPr id="5" name="Picture 4">
            <a:extLst>
              <a:ext uri="{FF2B5EF4-FFF2-40B4-BE49-F238E27FC236}">
                <a16:creationId xmlns:a16="http://schemas.microsoft.com/office/drawing/2014/main" id="{7BEB758A-D0F6-8898-B3D9-B6387FD99AAE}"/>
              </a:ext>
            </a:extLst>
          </p:cNvPr>
          <p:cNvPicPr>
            <a:picLocks noChangeAspect="1"/>
          </p:cNvPicPr>
          <p:nvPr/>
        </p:nvPicPr>
        <p:blipFill>
          <a:blip r:embed="rId2"/>
          <a:stretch>
            <a:fillRect/>
          </a:stretch>
        </p:blipFill>
        <p:spPr>
          <a:xfrm>
            <a:off x="478049" y="731170"/>
            <a:ext cx="11235902" cy="4980864"/>
          </a:xfrm>
          <a:prstGeom prst="rect">
            <a:avLst/>
          </a:prstGeom>
        </p:spPr>
      </p:pic>
    </p:spTree>
    <p:extLst>
      <p:ext uri="{BB962C8B-B14F-4D97-AF65-F5344CB8AC3E}">
        <p14:creationId xmlns:p14="http://schemas.microsoft.com/office/powerpoint/2010/main" val="49527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5FFB17-55B9-268B-258D-3E5161942DD1}"/>
              </a:ext>
            </a:extLst>
          </p:cNvPr>
          <p:cNvSpPr>
            <a:spLocks noGrp="1"/>
          </p:cNvSpPr>
          <p:nvPr>
            <p:ph type="sldNum" sz="quarter" idx="12"/>
          </p:nvPr>
        </p:nvSpPr>
        <p:spPr/>
        <p:txBody>
          <a:bodyPr/>
          <a:lstStyle/>
          <a:p>
            <a:fld id="{862A5111-985B-C14D-9115-5787026182A8}" type="slidenum">
              <a:rPr lang="en-US" smtClean="0"/>
              <a:t>4</a:t>
            </a:fld>
            <a:endParaRPr lang="en-US" dirty="0"/>
          </a:p>
        </p:txBody>
      </p:sp>
      <p:sp>
        <p:nvSpPr>
          <p:cNvPr id="4" name="Title 3">
            <a:extLst>
              <a:ext uri="{FF2B5EF4-FFF2-40B4-BE49-F238E27FC236}">
                <a16:creationId xmlns:a16="http://schemas.microsoft.com/office/drawing/2014/main" id="{D0A12C7D-3AF6-23A9-D078-C055149CCD07}"/>
              </a:ext>
            </a:extLst>
          </p:cNvPr>
          <p:cNvSpPr>
            <a:spLocks noGrp="1"/>
          </p:cNvSpPr>
          <p:nvPr>
            <p:ph type="title"/>
          </p:nvPr>
        </p:nvSpPr>
        <p:spPr>
          <a:xfrm>
            <a:off x="344764" y="178365"/>
            <a:ext cx="11091861" cy="434975"/>
          </a:xfrm>
        </p:spPr>
        <p:txBody>
          <a:bodyPr/>
          <a:lstStyle/>
          <a:p>
            <a:r>
              <a:rPr lang="en-US" dirty="0"/>
              <a:t>European Senior Spreads (Aaa/AAA rated) – </a:t>
            </a:r>
            <a:r>
              <a:rPr lang="en-US" dirty="0" err="1"/>
              <a:t>Refis</a:t>
            </a:r>
            <a:r>
              <a:rPr lang="en-US" dirty="0"/>
              <a:t>/Resets</a:t>
            </a:r>
            <a:endParaRPr lang="fr-FR" dirty="0"/>
          </a:p>
        </p:txBody>
      </p:sp>
      <p:sp>
        <p:nvSpPr>
          <p:cNvPr id="10" name="Text Placeholder 57">
            <a:extLst>
              <a:ext uri="{FF2B5EF4-FFF2-40B4-BE49-F238E27FC236}">
                <a16:creationId xmlns:a16="http://schemas.microsoft.com/office/drawing/2014/main" id="{A87729AE-0CB3-3CEC-34AF-FEED2FDBDFB7}"/>
              </a:ext>
            </a:extLst>
          </p:cNvPr>
          <p:cNvSpPr>
            <a:spLocks noGrp="1"/>
          </p:cNvSpPr>
          <p:nvPr>
            <p:ph type="body" sz="quarter" idx="19"/>
          </p:nvPr>
        </p:nvSpPr>
        <p:spPr>
          <a:xfrm>
            <a:off x="1494056" y="6296637"/>
            <a:ext cx="6851650" cy="292100"/>
          </a:xfrm>
        </p:spPr>
        <p:txBody>
          <a:bodyPr/>
          <a:lstStyle/>
          <a:p>
            <a:r>
              <a:rPr lang="en-US" dirty="0"/>
              <a:t>Source: Moody’s Analytics</a:t>
            </a:r>
          </a:p>
        </p:txBody>
      </p:sp>
      <p:pic>
        <p:nvPicPr>
          <p:cNvPr id="11" name="Picture 10">
            <a:extLst>
              <a:ext uri="{FF2B5EF4-FFF2-40B4-BE49-F238E27FC236}">
                <a16:creationId xmlns:a16="http://schemas.microsoft.com/office/drawing/2014/main" id="{CB39C3E2-B84E-1398-F900-2CB525A02C8C}"/>
              </a:ext>
            </a:extLst>
          </p:cNvPr>
          <p:cNvPicPr>
            <a:picLocks noChangeAspect="1"/>
          </p:cNvPicPr>
          <p:nvPr/>
        </p:nvPicPr>
        <p:blipFill>
          <a:blip r:embed="rId2"/>
          <a:stretch>
            <a:fillRect/>
          </a:stretch>
        </p:blipFill>
        <p:spPr>
          <a:xfrm>
            <a:off x="417084" y="764817"/>
            <a:ext cx="11357832" cy="5328366"/>
          </a:xfrm>
          <a:prstGeom prst="rect">
            <a:avLst/>
          </a:prstGeom>
        </p:spPr>
      </p:pic>
    </p:spTree>
    <p:extLst>
      <p:ext uri="{BB962C8B-B14F-4D97-AF65-F5344CB8AC3E}">
        <p14:creationId xmlns:p14="http://schemas.microsoft.com/office/powerpoint/2010/main" val="8448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F8F63F-D11D-13CD-6324-5900EF19FF56}"/>
              </a:ext>
            </a:extLst>
          </p:cNvPr>
          <p:cNvSpPr>
            <a:spLocks noGrp="1"/>
          </p:cNvSpPr>
          <p:nvPr>
            <p:ph type="title"/>
          </p:nvPr>
        </p:nvSpPr>
        <p:spPr/>
        <p:txBody>
          <a:bodyPr/>
          <a:lstStyle/>
          <a:p>
            <a:r>
              <a:rPr lang="en-US" dirty="0"/>
              <a:t>CLO </a:t>
            </a:r>
            <a:r>
              <a:rPr lang="en-US" dirty="0" err="1"/>
              <a:t>Amortisation</a:t>
            </a:r>
            <a:r>
              <a:rPr lang="en-US" dirty="0"/>
              <a:t> to be strong in 2025</a:t>
            </a:r>
          </a:p>
        </p:txBody>
      </p:sp>
      <p:graphicFrame>
        <p:nvGraphicFramePr>
          <p:cNvPr id="2" name="Chart 1">
            <a:extLst>
              <a:ext uri="{FF2B5EF4-FFF2-40B4-BE49-F238E27FC236}">
                <a16:creationId xmlns:a16="http://schemas.microsoft.com/office/drawing/2014/main" id="{4CC74A2F-CFB5-BA91-5BDB-A87D2AC2EE9E}"/>
              </a:ext>
            </a:extLst>
          </p:cNvPr>
          <p:cNvGraphicFramePr>
            <a:graphicFrameLocks/>
          </p:cNvGraphicFramePr>
          <p:nvPr/>
        </p:nvGraphicFramePr>
        <p:xfrm>
          <a:off x="1307977" y="227687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EBB083C-86AA-4072-A068-968A7B6360BA}"/>
              </a:ext>
            </a:extLst>
          </p:cNvPr>
          <p:cNvGraphicFramePr>
            <a:graphicFrameLocks/>
          </p:cNvGraphicFramePr>
          <p:nvPr/>
        </p:nvGraphicFramePr>
        <p:xfrm>
          <a:off x="6162215" y="227687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5">
            <a:extLst>
              <a:ext uri="{FF2B5EF4-FFF2-40B4-BE49-F238E27FC236}">
                <a16:creationId xmlns:a16="http://schemas.microsoft.com/office/drawing/2014/main" id="{EC93671A-D186-5716-E961-7E53BBC558FA}"/>
              </a:ext>
            </a:extLst>
          </p:cNvPr>
          <p:cNvSpPr txBox="1">
            <a:spLocks/>
          </p:cNvSpPr>
          <p:nvPr/>
        </p:nvSpPr>
        <p:spPr>
          <a:xfrm>
            <a:off x="546100" y="5269361"/>
            <a:ext cx="5648325" cy="438784"/>
          </a:xfrm>
          <a:prstGeom prst="rect">
            <a:avLst/>
          </a:prstGeom>
        </p:spPr>
        <p:txBody>
          <a:bodyPr/>
          <a:lst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a:lstStyle>
          <a:p>
            <a:r>
              <a:rPr lang="en-US" sz="600" dirty="0">
                <a:solidFill>
                  <a:srgbClr val="75787B"/>
                </a:solidFill>
              </a:rPr>
              <a:t>Count</a:t>
            </a:r>
            <a:r>
              <a:rPr lang="en-US" sz="1200" dirty="0"/>
              <a:t> </a:t>
            </a:r>
            <a:r>
              <a:rPr lang="en-US" sz="600" dirty="0">
                <a:solidFill>
                  <a:srgbClr val="75787B"/>
                </a:solidFill>
              </a:rPr>
              <a:t>of CLO transactions amortizing vs. reinvesting in Jan 25 &amp; Jan 26</a:t>
            </a:r>
          </a:p>
          <a:p>
            <a:r>
              <a:rPr lang="en-US" sz="600" dirty="0">
                <a:solidFill>
                  <a:srgbClr val="75787B"/>
                </a:solidFill>
              </a:rPr>
              <a:t>Source: Moody’s Ratings</a:t>
            </a:r>
          </a:p>
        </p:txBody>
      </p:sp>
    </p:spTree>
    <p:extLst>
      <p:ext uri="{BB962C8B-B14F-4D97-AF65-F5344CB8AC3E}">
        <p14:creationId xmlns:p14="http://schemas.microsoft.com/office/powerpoint/2010/main" val="116675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E65DE8D9-ED2D-47A5-948E-AB7C44CD710A}"/>
              </a:ext>
            </a:extLst>
          </p:cNvPr>
          <p:cNvGraphicFramePr>
            <a:graphicFrameLocks/>
          </p:cNvGraphicFramePr>
          <p:nvPr/>
        </p:nvGraphicFramePr>
        <p:xfrm>
          <a:off x="552058" y="2245413"/>
          <a:ext cx="11087883" cy="350624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0CB81DF7-44BB-30A6-4B15-A32D9FFB5D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A5111-985B-C14D-9115-5787026182A8}" type="slidenum">
              <a:rPr kumimoji="0" lang="en-US" sz="1000" b="0" i="0" u="none" strike="noStrike" kern="1200" cap="none" spc="0" normalizeH="0" baseline="0" noProof="0" smtClean="0">
                <a:ln>
                  <a:noFill/>
                </a:ln>
                <a:solidFill>
                  <a:srgbClr val="000000"/>
                </a:solidFill>
                <a:effectLst/>
                <a:uLnTx/>
                <a:uFillTx/>
                <a:latin typeface="GT America"/>
                <a:ea typeface="GT America Regular" pitchFamily="2" charset="77"/>
                <a:cs typeface="GT America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0000"/>
              </a:solidFill>
              <a:effectLst/>
              <a:uLnTx/>
              <a:uFillTx/>
              <a:latin typeface="GT America"/>
              <a:ea typeface="GT America Regular" pitchFamily="2" charset="77"/>
              <a:cs typeface="GT America Regular" pitchFamily="2" charset="77"/>
            </a:endParaRPr>
          </a:p>
        </p:txBody>
      </p:sp>
      <p:sp>
        <p:nvSpPr>
          <p:cNvPr id="2" name="Title 1">
            <a:extLst>
              <a:ext uri="{FF2B5EF4-FFF2-40B4-BE49-F238E27FC236}">
                <a16:creationId xmlns:a16="http://schemas.microsoft.com/office/drawing/2014/main" id="{8A26185F-BDF6-A5CC-6F19-6BCD3A12CC4E}"/>
              </a:ext>
            </a:extLst>
          </p:cNvPr>
          <p:cNvSpPr>
            <a:spLocks noGrp="1"/>
          </p:cNvSpPr>
          <p:nvPr>
            <p:ph type="title"/>
          </p:nvPr>
        </p:nvSpPr>
        <p:spPr/>
        <p:txBody>
          <a:bodyPr/>
          <a:lstStyle/>
          <a:p>
            <a:r>
              <a:rPr lang="en-US" dirty="0">
                <a:latin typeface="Financier Display Medium" panose="02020603070506060203" pitchFamily="18" charset="0"/>
              </a:rPr>
              <a:t>European CLO Average Credit Quality Deteriorated </a:t>
            </a:r>
          </a:p>
        </p:txBody>
      </p:sp>
      <p:sp>
        <p:nvSpPr>
          <p:cNvPr id="5" name="Text Placeholder 4">
            <a:extLst>
              <a:ext uri="{FF2B5EF4-FFF2-40B4-BE49-F238E27FC236}">
                <a16:creationId xmlns:a16="http://schemas.microsoft.com/office/drawing/2014/main" id="{0B876D19-4587-6151-8182-A225E335E4BB}"/>
              </a:ext>
            </a:extLst>
          </p:cNvPr>
          <p:cNvSpPr>
            <a:spLocks noGrp="1"/>
          </p:cNvSpPr>
          <p:nvPr>
            <p:ph type="body" sz="quarter" idx="17"/>
          </p:nvPr>
        </p:nvSpPr>
        <p:spPr/>
        <p:txBody>
          <a:bodyPr/>
          <a:lstStyle/>
          <a:p>
            <a:r>
              <a:rPr lang="en-US" dirty="0">
                <a:latin typeface="Financier Display Medium" panose="02020603070506060203" pitchFamily="18" charset="0"/>
              </a:rPr>
              <a:t>Weighted Average Portfolio Rating </a:t>
            </a:r>
          </a:p>
        </p:txBody>
      </p:sp>
      <p:sp>
        <p:nvSpPr>
          <p:cNvPr id="6" name="Text Placeholder 5">
            <a:extLst>
              <a:ext uri="{FF2B5EF4-FFF2-40B4-BE49-F238E27FC236}">
                <a16:creationId xmlns:a16="http://schemas.microsoft.com/office/drawing/2014/main" id="{EF4B4C6D-A3B5-1C3D-3766-C561A4C14DF7}"/>
              </a:ext>
            </a:extLst>
          </p:cNvPr>
          <p:cNvSpPr>
            <a:spLocks noGrp="1"/>
          </p:cNvSpPr>
          <p:nvPr>
            <p:ph type="body" sz="quarter" idx="18"/>
          </p:nvPr>
        </p:nvSpPr>
        <p:spPr/>
        <p:txBody>
          <a:bodyPr/>
          <a:lstStyle/>
          <a:p>
            <a:r>
              <a:rPr lang="en-US" dirty="0"/>
              <a:t>Source: Moody’s Ratings as of November 2024.</a:t>
            </a:r>
          </a:p>
        </p:txBody>
      </p:sp>
      <p:sp>
        <p:nvSpPr>
          <p:cNvPr id="22" name="TextBox 21">
            <a:extLst>
              <a:ext uri="{FF2B5EF4-FFF2-40B4-BE49-F238E27FC236}">
                <a16:creationId xmlns:a16="http://schemas.microsoft.com/office/drawing/2014/main" id="{86CAE25D-760D-F220-3FE9-1CA9C9681B87}"/>
              </a:ext>
            </a:extLst>
          </p:cNvPr>
          <p:cNvSpPr txBox="1">
            <a:spLocks/>
          </p:cNvSpPr>
          <p:nvPr/>
        </p:nvSpPr>
        <p:spPr>
          <a:xfrm>
            <a:off x="546100" y="1811522"/>
            <a:ext cx="1064006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0A1264"/>
                </a:solidFill>
                <a:effectLst/>
                <a:uLnTx/>
                <a:uFillTx/>
                <a:latin typeface="GT America Regular" pitchFamily="2" charset="77"/>
                <a:ea typeface="GT America Regular" pitchFamily="2" charset="77"/>
                <a:cs typeface="GT America Regular" pitchFamily="2" charset="77"/>
              </a:rPr>
              <a:t>Median Trustee Reported WARF Increased in Last 3M (Reinvesting +14, Amortizing +43)</a:t>
            </a:r>
          </a:p>
        </p:txBody>
      </p:sp>
    </p:spTree>
    <p:extLst>
      <p:ext uri="{BB962C8B-B14F-4D97-AF65-F5344CB8AC3E}">
        <p14:creationId xmlns:p14="http://schemas.microsoft.com/office/powerpoint/2010/main" val="284491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936D951D-F9DF-40B5-925C-04B857C1C0F5}"/>
              </a:ext>
            </a:extLst>
          </p:cNvPr>
          <p:cNvGraphicFramePr>
            <a:graphicFrameLocks/>
          </p:cNvGraphicFramePr>
          <p:nvPr/>
        </p:nvGraphicFramePr>
        <p:xfrm>
          <a:off x="6062979" y="1658012"/>
          <a:ext cx="4824092" cy="182535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987A2440-1640-9568-DADE-08808BE708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A5111-985B-C14D-9115-5787026182A8}" type="slidenum">
              <a:rPr kumimoji="0" lang="en-US" sz="1000" b="0" i="0" u="none" strike="noStrike" kern="1200" cap="none" spc="0" normalizeH="0" baseline="0" noProof="0" smtClean="0">
                <a:ln>
                  <a:noFill/>
                </a:ln>
                <a:solidFill>
                  <a:srgbClr val="000000"/>
                </a:solidFill>
                <a:effectLst/>
                <a:uLnTx/>
                <a:uFillTx/>
                <a:latin typeface="GT America"/>
                <a:ea typeface="GT America Regular" pitchFamily="2" charset="77"/>
                <a:cs typeface="GT America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solidFill>
              <a:effectLst/>
              <a:uLnTx/>
              <a:uFillTx/>
              <a:latin typeface="GT America"/>
              <a:ea typeface="GT America Regular" pitchFamily="2" charset="77"/>
              <a:cs typeface="GT America Regular" pitchFamily="2" charset="77"/>
            </a:endParaRPr>
          </a:p>
        </p:txBody>
      </p:sp>
      <p:sp>
        <p:nvSpPr>
          <p:cNvPr id="15" name="Title 14">
            <a:extLst>
              <a:ext uri="{FF2B5EF4-FFF2-40B4-BE49-F238E27FC236}">
                <a16:creationId xmlns:a16="http://schemas.microsoft.com/office/drawing/2014/main" id="{E05433AF-4C50-1835-8801-FF222D82A370}"/>
              </a:ext>
            </a:extLst>
          </p:cNvPr>
          <p:cNvSpPr>
            <a:spLocks noGrp="1"/>
          </p:cNvSpPr>
          <p:nvPr>
            <p:ph type="title"/>
          </p:nvPr>
        </p:nvSpPr>
        <p:spPr/>
        <p:txBody>
          <a:bodyPr/>
          <a:lstStyle/>
          <a:p>
            <a:r>
              <a:rPr lang="en-US" dirty="0"/>
              <a:t>Key Credit Metrics Will Deteriorate, but OC Cushions Will Grow</a:t>
            </a:r>
          </a:p>
        </p:txBody>
      </p:sp>
      <p:sp>
        <p:nvSpPr>
          <p:cNvPr id="2" name="Text Placeholder 1">
            <a:extLst>
              <a:ext uri="{FF2B5EF4-FFF2-40B4-BE49-F238E27FC236}">
                <a16:creationId xmlns:a16="http://schemas.microsoft.com/office/drawing/2014/main" id="{0EC331FF-D80D-6171-ABE3-D94AEF9F4988}"/>
              </a:ext>
            </a:extLst>
          </p:cNvPr>
          <p:cNvSpPr>
            <a:spLocks noGrp="1"/>
          </p:cNvSpPr>
          <p:nvPr>
            <p:ph type="body" sz="quarter" idx="22"/>
          </p:nvPr>
        </p:nvSpPr>
        <p:spPr>
          <a:xfrm>
            <a:off x="6062979" y="6019800"/>
            <a:ext cx="5459094" cy="289560"/>
          </a:xfrm>
        </p:spPr>
        <p:txBody>
          <a:bodyPr/>
          <a:lstStyle/>
          <a:p>
            <a:r>
              <a:rPr lang="es-ES" dirty="0"/>
              <a:t>* </a:t>
            </a:r>
            <a:r>
              <a:rPr lang="es-ES" dirty="0" err="1"/>
              <a:t>Tranches</a:t>
            </a:r>
            <a:r>
              <a:rPr lang="es-ES" dirty="0"/>
              <a:t> </a:t>
            </a:r>
            <a:r>
              <a:rPr lang="es-ES" dirty="0" err="1"/>
              <a:t>rated</a:t>
            </a:r>
            <a:r>
              <a:rPr lang="es-ES" dirty="0"/>
              <a:t> Ba at </a:t>
            </a:r>
            <a:r>
              <a:rPr lang="es-ES" dirty="0" err="1"/>
              <a:t>closing</a:t>
            </a:r>
            <a:endParaRPr lang="es-ES" dirty="0"/>
          </a:p>
          <a:p>
            <a:r>
              <a:rPr lang="es-ES" dirty="0" err="1"/>
              <a:t>Source</a:t>
            </a:r>
            <a:r>
              <a:rPr lang="es-ES" dirty="0"/>
              <a:t>: Moody’s </a:t>
            </a:r>
            <a:endParaRPr lang="en-US" dirty="0"/>
          </a:p>
        </p:txBody>
      </p:sp>
      <p:cxnSp>
        <p:nvCxnSpPr>
          <p:cNvPr id="31" name="Straight Connector 30">
            <a:extLst>
              <a:ext uri="{FF2B5EF4-FFF2-40B4-BE49-F238E27FC236}">
                <a16:creationId xmlns:a16="http://schemas.microsoft.com/office/drawing/2014/main" id="{DC3224F1-5D15-C447-75E2-EDC511EF3467}"/>
              </a:ext>
            </a:extLst>
          </p:cNvPr>
          <p:cNvCxnSpPr>
            <a:cxnSpLocks/>
          </p:cNvCxnSpPr>
          <p:nvPr/>
        </p:nvCxnSpPr>
        <p:spPr>
          <a:xfrm>
            <a:off x="546100" y="6825072"/>
            <a:ext cx="3581333" cy="32928"/>
          </a:xfrm>
          <a:prstGeom prst="line">
            <a:avLst/>
          </a:prstGeom>
          <a:ln w="12700">
            <a:solidFill>
              <a:srgbClr val="D7D8D7"/>
            </a:solidFill>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65FD66C-DD13-0E45-C151-E045EBC9D143}"/>
              </a:ext>
            </a:extLst>
          </p:cNvPr>
          <p:cNvSpPr txBox="1"/>
          <p:nvPr/>
        </p:nvSpPr>
        <p:spPr>
          <a:xfrm>
            <a:off x="4990454" y="3239146"/>
            <a:ext cx="0" cy="0"/>
          </a:xfrm>
          <a:prstGeom prst="rect">
            <a:avLst/>
          </a:prstGeom>
          <a:noFill/>
        </p:spPr>
        <p:txBody>
          <a:bodyPr wrap="none" lIns="0" tIns="0" rIns="0" bIns="0" rtlCol="0">
            <a:noAutofit/>
          </a:bodyPr>
          <a:lstStyle/>
          <a:p>
            <a:pPr marL="285750" marR="0" lvl="0" indent="-285750" algn="l" defTabSz="914400" rtl="0" eaLnBrk="1" fontAlgn="auto" latinLnBrk="0" hangingPunct="1">
              <a:lnSpc>
                <a:spcPct val="101000"/>
              </a:lnSpc>
              <a:spcBef>
                <a:spcPts val="0"/>
              </a:spcBef>
              <a:spcAft>
                <a:spcPts val="600"/>
              </a:spcAft>
              <a:buClrTx/>
              <a:buSzTx/>
              <a:buFont typeface="GT America" charset="0"/>
              <a:buChar char="→"/>
              <a:tabLst/>
              <a:defRPr/>
            </a:pPr>
            <a:endParaRPr kumimoji="0" lang="en-US" sz="1400" b="0"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sp>
        <p:nvSpPr>
          <p:cNvPr id="10" name="TextBox 9">
            <a:extLst>
              <a:ext uri="{FF2B5EF4-FFF2-40B4-BE49-F238E27FC236}">
                <a16:creationId xmlns:a16="http://schemas.microsoft.com/office/drawing/2014/main" id="{E3C2D67A-F4FD-1572-7D83-E68AABF94386}"/>
              </a:ext>
            </a:extLst>
          </p:cNvPr>
          <p:cNvSpPr txBox="1"/>
          <p:nvPr/>
        </p:nvSpPr>
        <p:spPr>
          <a:xfrm>
            <a:off x="563878" y="1900843"/>
            <a:ext cx="5230368" cy="3795911"/>
          </a:xfrm>
          <a:prstGeom prst="rect">
            <a:avLst/>
          </a:prstGeom>
        </p:spPr>
        <p:txBody>
          <a:bodyPr vert="horz" wrap="square" lIns="0" tIns="0" rIns="0" bIns="0" rtlCol="0" anchor="t">
            <a:spAutoFit/>
          </a:bodyPr>
          <a:lstStyle/>
          <a:p>
            <a:pPr marL="460375" marR="0" lvl="0" indent="-460375" algn="l" defTabSz="914400" rtl="0" eaLnBrk="1" fontAlgn="auto" latinLnBrk="0" hangingPunct="1">
              <a:lnSpc>
                <a:spcPct val="100000"/>
              </a:lnSpc>
              <a:spcBef>
                <a:spcPts val="4000"/>
              </a:spcBef>
              <a:spcAft>
                <a:spcPts val="0"/>
              </a:spcAft>
              <a:buClr>
                <a:srgbClr val="005EFF"/>
              </a:buClr>
              <a:buSzTx/>
              <a:buFont typeface="+mj-lt"/>
              <a:buAutoNum type="arabicPeriod"/>
              <a:tabLst/>
              <a:defRPr/>
            </a:pPr>
            <a:r>
              <a:rPr kumimoji="0" lang="en-US" sz="2000" b="0" i="0" u="none" strike="noStrike" kern="1200" cap="none" spc="100" normalizeH="0" baseline="0" noProof="0" dirty="0">
                <a:ln>
                  <a:noFill/>
                </a:ln>
                <a:solidFill>
                  <a:srgbClr val="000000"/>
                </a:solidFill>
                <a:effectLst/>
                <a:uLnTx/>
                <a:uFillTx/>
                <a:latin typeface="GT America"/>
                <a:ea typeface="+mn-ea"/>
                <a:cs typeface="+mn-cs"/>
              </a:rPr>
              <a:t>Exposure to </a:t>
            </a:r>
            <a:r>
              <a:rPr kumimoji="0" lang="en-US" sz="2000" b="0" i="0" u="none" strike="noStrike" kern="1200" cap="none" spc="100" normalizeH="0" baseline="0" noProof="0" dirty="0" err="1">
                <a:ln>
                  <a:noFill/>
                </a:ln>
                <a:solidFill>
                  <a:srgbClr val="000000"/>
                </a:solidFill>
                <a:effectLst/>
                <a:uLnTx/>
                <a:uFillTx/>
                <a:latin typeface="GT America"/>
                <a:ea typeface="+mn-ea"/>
                <a:cs typeface="+mn-cs"/>
              </a:rPr>
              <a:t>Caa</a:t>
            </a:r>
            <a:r>
              <a:rPr kumimoji="0" lang="en-US" sz="2000" b="0" i="0" u="none" strike="noStrike" kern="1200" cap="none" spc="100" normalizeH="0" baseline="0" noProof="0" dirty="0">
                <a:ln>
                  <a:noFill/>
                </a:ln>
                <a:solidFill>
                  <a:srgbClr val="000000"/>
                </a:solidFill>
                <a:effectLst/>
                <a:uLnTx/>
                <a:uFillTx/>
                <a:latin typeface="GT America"/>
                <a:ea typeface="+mn-ea"/>
                <a:cs typeface="+mn-cs"/>
              </a:rPr>
              <a:t> will increase as CLO portfolios amortize due to high collateral prepayment rates.</a:t>
            </a:r>
            <a:endParaRPr kumimoji="0" lang="en-US" sz="1100" b="0" i="0" u="none" strike="noStrike" kern="1200" cap="none" spc="0" normalizeH="0" baseline="0" noProof="0" dirty="0">
              <a:ln>
                <a:noFill/>
              </a:ln>
              <a:solidFill>
                <a:srgbClr val="000000"/>
              </a:solidFill>
              <a:effectLst/>
              <a:uLnTx/>
              <a:uFillTx/>
              <a:latin typeface="GT America"/>
              <a:ea typeface="+mn-ea"/>
              <a:cs typeface="+mn-cs"/>
            </a:endParaRPr>
          </a:p>
          <a:p>
            <a:pPr marL="460375" marR="0" lvl="0" indent="-460375" algn="l" defTabSz="914400" rtl="0" eaLnBrk="1" fontAlgn="auto" latinLnBrk="0" hangingPunct="1">
              <a:lnSpc>
                <a:spcPct val="100000"/>
              </a:lnSpc>
              <a:spcBef>
                <a:spcPts val="1600"/>
              </a:spcBef>
              <a:spcAft>
                <a:spcPts val="0"/>
              </a:spcAft>
              <a:buClr>
                <a:srgbClr val="005EFF"/>
              </a:buClr>
              <a:buSzTx/>
              <a:buFont typeface="+mj-lt"/>
              <a:buAutoNum type="arabicPeriod"/>
              <a:tabLst/>
              <a:defRPr/>
            </a:pPr>
            <a:r>
              <a:rPr kumimoji="0" lang="en-US" sz="2000" b="0" i="0" u="none" strike="noStrike" kern="1200" cap="none" spc="100" normalizeH="0" baseline="0" noProof="0" dirty="0">
                <a:ln>
                  <a:noFill/>
                </a:ln>
                <a:solidFill>
                  <a:srgbClr val="000000"/>
                </a:solidFill>
                <a:effectLst/>
                <a:uLnTx/>
                <a:uFillTx/>
                <a:latin typeface="GT America"/>
                <a:ea typeface="+mn-ea"/>
                <a:cs typeface="+mn-cs"/>
              </a:rPr>
              <a:t>OC cushions will grow for senior tranches, but WARF will likely increase, especially among older vintages.</a:t>
            </a:r>
            <a:endParaRPr kumimoji="0" lang="en-US" sz="1100" b="0" i="0" u="none" strike="noStrike" kern="1200" cap="none" spc="0" normalizeH="0" baseline="0" noProof="0" dirty="0">
              <a:ln>
                <a:noFill/>
              </a:ln>
              <a:solidFill>
                <a:srgbClr val="000000"/>
              </a:solidFill>
              <a:effectLst/>
              <a:uLnTx/>
              <a:uFillTx/>
              <a:latin typeface="GT America"/>
              <a:ea typeface="+mn-ea"/>
              <a:cs typeface="+mn-cs"/>
            </a:endParaRPr>
          </a:p>
          <a:p>
            <a:pPr marL="460375" marR="0" lvl="0" indent="-460375" algn="l" defTabSz="914400" rtl="0" eaLnBrk="1" fontAlgn="auto" latinLnBrk="0" hangingPunct="1">
              <a:lnSpc>
                <a:spcPct val="100000"/>
              </a:lnSpc>
              <a:spcBef>
                <a:spcPts val="1600"/>
              </a:spcBef>
              <a:spcAft>
                <a:spcPts val="0"/>
              </a:spcAft>
              <a:buClr>
                <a:srgbClr val="005EFF"/>
              </a:buClr>
              <a:buSzTx/>
              <a:buFont typeface="+mj-lt"/>
              <a:buAutoNum type="arabicPeriod" startAt="3"/>
              <a:tabLst/>
              <a:defRPr/>
            </a:pPr>
            <a:r>
              <a:rPr kumimoji="0" lang="en-US" sz="2000" b="0" i="0" u="none" strike="noStrike" kern="1200" cap="none" spc="100" normalizeH="0" baseline="0" noProof="0" dirty="0">
                <a:ln>
                  <a:noFill/>
                </a:ln>
                <a:solidFill>
                  <a:srgbClr val="000000"/>
                </a:solidFill>
                <a:effectLst/>
                <a:uLnTx/>
                <a:uFillTx/>
                <a:latin typeface="GT America"/>
                <a:ea typeface="+mn-ea"/>
                <a:cs typeface="+mn-cs"/>
              </a:rPr>
              <a:t>High prepayments leave CLOs more exposed to weaker issuers, with limited reinvestment ability for strong assets.</a:t>
            </a:r>
            <a:endParaRPr kumimoji="0" lang="en-US" sz="1100" b="0" i="0" u="none" strike="noStrike" kern="1200" cap="none" spc="0" normalizeH="0" baseline="0" noProof="0" dirty="0">
              <a:ln>
                <a:noFill/>
              </a:ln>
              <a:solidFill>
                <a:srgbClr val="000000"/>
              </a:solidFill>
              <a:effectLst/>
              <a:uLnTx/>
              <a:uFillTx/>
              <a:latin typeface="GT America"/>
              <a:ea typeface="+mn-ea"/>
              <a:cs typeface="+mn-cs"/>
            </a:endParaRPr>
          </a:p>
        </p:txBody>
      </p:sp>
      <p:graphicFrame>
        <p:nvGraphicFramePr>
          <p:cNvPr id="19" name="Chart 18">
            <a:extLst>
              <a:ext uri="{FF2B5EF4-FFF2-40B4-BE49-F238E27FC236}">
                <a16:creationId xmlns:a16="http://schemas.microsoft.com/office/drawing/2014/main" id="{CE976A15-25A6-4098-97D9-AF1FEDE630D3}"/>
              </a:ext>
            </a:extLst>
          </p:cNvPr>
          <p:cNvGraphicFramePr>
            <a:graphicFrameLocks/>
          </p:cNvGraphicFramePr>
          <p:nvPr/>
        </p:nvGraphicFramePr>
        <p:xfrm>
          <a:off x="6092031" y="4149483"/>
          <a:ext cx="4824092" cy="182535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6BD74891-B4E0-C116-C6AB-0F866D881B13}"/>
              </a:ext>
            </a:extLst>
          </p:cNvPr>
          <p:cNvSpPr txBox="1">
            <a:spLocks/>
          </p:cNvSpPr>
          <p:nvPr/>
        </p:nvSpPr>
        <p:spPr>
          <a:xfrm>
            <a:off x="6092031" y="1397605"/>
            <a:ext cx="554990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0A1264"/>
                </a:solidFill>
                <a:effectLst/>
                <a:uLnTx/>
                <a:uFillTx/>
                <a:latin typeface="GT America Regular" pitchFamily="2" charset="77"/>
                <a:ea typeface="GT America Regular" pitchFamily="2" charset="77"/>
                <a:cs typeface="GT America Regular" pitchFamily="2" charset="77"/>
              </a:rPr>
              <a:t>Number of CLOs &gt; 6% exposure to </a:t>
            </a:r>
            <a:r>
              <a:rPr kumimoji="0" lang="en-US" sz="1400" b="1" i="0" u="none" strike="noStrike" kern="1200" cap="none" spc="0" normalizeH="0" baseline="0" noProof="0" dirty="0" err="1">
                <a:ln>
                  <a:noFill/>
                </a:ln>
                <a:solidFill>
                  <a:srgbClr val="0A1264"/>
                </a:solidFill>
                <a:effectLst/>
                <a:uLnTx/>
                <a:uFillTx/>
                <a:latin typeface="GT America Regular" pitchFamily="2" charset="77"/>
                <a:ea typeface="GT America Regular" pitchFamily="2" charset="77"/>
                <a:cs typeface="GT America Regular" pitchFamily="2" charset="77"/>
              </a:rPr>
              <a:t>Caa</a:t>
            </a:r>
            <a:r>
              <a:rPr kumimoji="0" lang="en-US" sz="1400" b="1" i="0" u="none" strike="noStrike" kern="1200" cap="none" spc="0" normalizeH="0" baseline="0" noProof="0" dirty="0">
                <a:ln>
                  <a:noFill/>
                </a:ln>
                <a:solidFill>
                  <a:srgbClr val="0A1264"/>
                </a:solidFill>
                <a:effectLst/>
                <a:uLnTx/>
                <a:uFillTx/>
                <a:latin typeface="GT America Regular" pitchFamily="2" charset="77"/>
                <a:ea typeface="GT America Regular" pitchFamily="2" charset="77"/>
                <a:cs typeface="GT America Regular" pitchFamily="2" charset="77"/>
              </a:rPr>
              <a:t> increased significantly</a:t>
            </a:r>
          </a:p>
        </p:txBody>
      </p:sp>
      <p:sp>
        <p:nvSpPr>
          <p:cNvPr id="4" name="TextBox 3">
            <a:extLst>
              <a:ext uri="{FF2B5EF4-FFF2-40B4-BE49-F238E27FC236}">
                <a16:creationId xmlns:a16="http://schemas.microsoft.com/office/drawing/2014/main" id="{AA0AA3E2-9E9D-DC21-07EF-93790E40E0F8}"/>
              </a:ext>
            </a:extLst>
          </p:cNvPr>
          <p:cNvSpPr txBox="1">
            <a:spLocks/>
          </p:cNvSpPr>
          <p:nvPr/>
        </p:nvSpPr>
        <p:spPr>
          <a:xfrm>
            <a:off x="6092031" y="3889076"/>
            <a:ext cx="554990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0A1264"/>
                </a:solidFill>
                <a:effectLst/>
                <a:uLnTx/>
                <a:uFillTx/>
                <a:latin typeface="GT America Regular" pitchFamily="2" charset="77"/>
                <a:ea typeface="GT America Regular" pitchFamily="2" charset="77"/>
                <a:cs typeface="GT America Regular" pitchFamily="2" charset="77"/>
              </a:rPr>
              <a:t>Share of CLOs with junior* OC cushions &gt; 6% almost doubled</a:t>
            </a:r>
          </a:p>
        </p:txBody>
      </p:sp>
    </p:spTree>
    <p:extLst>
      <p:ext uri="{BB962C8B-B14F-4D97-AF65-F5344CB8AC3E}">
        <p14:creationId xmlns:p14="http://schemas.microsoft.com/office/powerpoint/2010/main" val="186996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BE608D4-D7DE-418B-8CE9-EB5C6A38064B}"/>
              </a:ext>
            </a:extLst>
          </p:cNvPr>
          <p:cNvGraphicFramePr>
            <a:graphicFrameLocks/>
          </p:cNvGraphicFramePr>
          <p:nvPr/>
        </p:nvGraphicFramePr>
        <p:xfrm>
          <a:off x="546101" y="2237551"/>
          <a:ext cx="5471940" cy="36395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A26185F-BDF6-A5CC-6F19-6BCD3A12CC4E}"/>
              </a:ext>
            </a:extLst>
          </p:cNvPr>
          <p:cNvSpPr>
            <a:spLocks noGrp="1"/>
          </p:cNvSpPr>
          <p:nvPr>
            <p:ph type="title"/>
          </p:nvPr>
        </p:nvSpPr>
        <p:spPr/>
        <p:txBody>
          <a:bodyPr/>
          <a:lstStyle/>
          <a:p>
            <a:r>
              <a:rPr lang="en-US" dirty="0"/>
              <a:t>CLO Early Amortization Rates Will Remain High</a:t>
            </a:r>
          </a:p>
        </p:txBody>
      </p:sp>
      <p:sp>
        <p:nvSpPr>
          <p:cNvPr id="5" name="Text Placeholder 4">
            <a:extLst>
              <a:ext uri="{FF2B5EF4-FFF2-40B4-BE49-F238E27FC236}">
                <a16:creationId xmlns:a16="http://schemas.microsoft.com/office/drawing/2014/main" id="{0B876D19-4587-6151-8182-A225E335E4BB}"/>
              </a:ext>
            </a:extLst>
          </p:cNvPr>
          <p:cNvSpPr>
            <a:spLocks noGrp="1"/>
          </p:cNvSpPr>
          <p:nvPr>
            <p:ph type="body" sz="quarter" idx="21"/>
          </p:nvPr>
        </p:nvSpPr>
        <p:spPr/>
        <p:txBody>
          <a:bodyPr/>
          <a:lstStyle/>
          <a:p>
            <a:r>
              <a:rPr lang="en-US" dirty="0"/>
              <a:t>Junior Tranches Exposure  to Weaker Residual Portfolios Increasing</a:t>
            </a:r>
          </a:p>
        </p:txBody>
      </p:sp>
      <p:sp>
        <p:nvSpPr>
          <p:cNvPr id="7" name="Slide Number Placeholder 6">
            <a:extLst>
              <a:ext uri="{FF2B5EF4-FFF2-40B4-BE49-F238E27FC236}">
                <a16:creationId xmlns:a16="http://schemas.microsoft.com/office/drawing/2014/main" id="{0CB81DF7-44BB-30A6-4B15-A32D9FFB5D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A5111-985B-C14D-9115-5787026182A8}" type="slidenum">
              <a:rPr kumimoji="0" lang="en-US" sz="1000" b="0" i="0" u="none" strike="noStrike" kern="1200" cap="none" spc="0" normalizeH="0" baseline="0" noProof="0" smtClean="0">
                <a:ln>
                  <a:noFill/>
                </a:ln>
                <a:solidFill>
                  <a:srgbClr val="000000"/>
                </a:solidFill>
                <a:effectLst/>
                <a:uLnTx/>
                <a:uFillTx/>
                <a:latin typeface="GT America"/>
                <a:ea typeface="GT America Regular" pitchFamily="2" charset="77"/>
                <a:cs typeface="GT America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solidFill>
              <a:effectLst/>
              <a:uLnTx/>
              <a:uFillTx/>
              <a:latin typeface="GT America"/>
              <a:ea typeface="GT America Regular" pitchFamily="2" charset="77"/>
              <a:cs typeface="GT America Regular" pitchFamily="2" charset="77"/>
            </a:endParaRPr>
          </a:p>
        </p:txBody>
      </p:sp>
      <p:sp>
        <p:nvSpPr>
          <p:cNvPr id="6" name="Text Placeholder 5">
            <a:extLst>
              <a:ext uri="{FF2B5EF4-FFF2-40B4-BE49-F238E27FC236}">
                <a16:creationId xmlns:a16="http://schemas.microsoft.com/office/drawing/2014/main" id="{EF4B4C6D-A3B5-1C3D-3766-C561A4C14DF7}"/>
              </a:ext>
            </a:extLst>
          </p:cNvPr>
          <p:cNvSpPr>
            <a:spLocks noGrp="1"/>
          </p:cNvSpPr>
          <p:nvPr>
            <p:ph type="body" sz="quarter" idx="22"/>
          </p:nvPr>
        </p:nvSpPr>
        <p:spPr>
          <a:xfrm>
            <a:off x="546100" y="6019800"/>
            <a:ext cx="5648325" cy="295274"/>
          </a:xfrm>
        </p:spPr>
        <p:txBody>
          <a:bodyPr/>
          <a:lstStyle/>
          <a:p>
            <a:r>
              <a:rPr lang="en-US" dirty="0"/>
              <a:t>*Count of CLO tranche rating upgrades and downgrades in 2024 (as of 4-Nov- 2024)</a:t>
            </a:r>
          </a:p>
          <a:p>
            <a:r>
              <a:rPr lang="en-US" dirty="0"/>
              <a:t>Source: Moody’s Ratings</a:t>
            </a:r>
          </a:p>
        </p:txBody>
      </p:sp>
      <p:sp>
        <p:nvSpPr>
          <p:cNvPr id="22" name="TextBox 21">
            <a:extLst>
              <a:ext uri="{FF2B5EF4-FFF2-40B4-BE49-F238E27FC236}">
                <a16:creationId xmlns:a16="http://schemas.microsoft.com/office/drawing/2014/main" id="{86CAE25D-760D-F220-3FE9-1CA9C9681B87}"/>
              </a:ext>
            </a:extLst>
          </p:cNvPr>
          <p:cNvSpPr txBox="1">
            <a:spLocks/>
          </p:cNvSpPr>
          <p:nvPr/>
        </p:nvSpPr>
        <p:spPr>
          <a:xfrm>
            <a:off x="546100" y="1888179"/>
            <a:ext cx="554990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0A1264"/>
                </a:solidFill>
                <a:effectLst/>
                <a:uLnTx/>
                <a:uFillTx/>
                <a:latin typeface="GT America Regular" pitchFamily="2" charset="77"/>
                <a:ea typeface="GT America Regular" pitchFamily="2" charset="77"/>
                <a:cs typeface="GT America Regular" pitchFamily="2" charset="77"/>
              </a:rPr>
              <a:t>Rating Actions Show Tranche Performance Bifurcation*</a:t>
            </a:r>
          </a:p>
        </p:txBody>
      </p:sp>
      <p:sp>
        <p:nvSpPr>
          <p:cNvPr id="23" name="TextBox 22">
            <a:extLst>
              <a:ext uri="{FF2B5EF4-FFF2-40B4-BE49-F238E27FC236}">
                <a16:creationId xmlns:a16="http://schemas.microsoft.com/office/drawing/2014/main" id="{A482252C-96FC-EB1B-E07F-AD5BEED29056}"/>
              </a:ext>
            </a:extLst>
          </p:cNvPr>
          <p:cNvSpPr txBox="1">
            <a:spLocks/>
          </p:cNvSpPr>
          <p:nvPr/>
        </p:nvSpPr>
        <p:spPr>
          <a:xfrm>
            <a:off x="6194424" y="1888179"/>
            <a:ext cx="5773799"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0A1264"/>
                </a:solidFill>
                <a:effectLst/>
                <a:uLnTx/>
                <a:uFillTx/>
                <a:latin typeface="GT America Regular" pitchFamily="2" charset="77"/>
                <a:ea typeface="GT America Regular" pitchFamily="2" charset="77"/>
                <a:cs typeface="GT America Regular" pitchFamily="2" charset="77"/>
              </a:rPr>
              <a:t>Median </a:t>
            </a:r>
            <a:r>
              <a:rPr kumimoji="0" lang="en-US" sz="1400" b="1" i="0" u="none" strike="noStrike" kern="1200" cap="none" spc="0" normalizeH="0" baseline="0" noProof="0" dirty="0" err="1">
                <a:ln>
                  <a:noFill/>
                </a:ln>
                <a:solidFill>
                  <a:srgbClr val="0A1264"/>
                </a:solidFill>
                <a:effectLst/>
                <a:uLnTx/>
                <a:uFillTx/>
                <a:latin typeface="GT America Regular" pitchFamily="2" charset="77"/>
                <a:ea typeface="GT America Regular" pitchFamily="2" charset="77"/>
                <a:cs typeface="GT America Regular" pitchFamily="2" charset="77"/>
              </a:rPr>
              <a:t>Caa</a:t>
            </a:r>
            <a:r>
              <a:rPr kumimoji="0" lang="en-US" sz="1400" b="1" i="0" u="none" strike="noStrike" kern="1200" cap="none" spc="0" normalizeH="0" baseline="0" noProof="0" dirty="0">
                <a:ln>
                  <a:noFill/>
                </a:ln>
                <a:solidFill>
                  <a:srgbClr val="0A1264"/>
                </a:solidFill>
                <a:effectLst/>
                <a:uLnTx/>
                <a:uFillTx/>
                <a:latin typeface="GT America Regular" pitchFamily="2" charset="77"/>
                <a:ea typeface="GT America Regular" pitchFamily="2" charset="77"/>
                <a:cs typeface="GT America Regular" pitchFamily="2" charset="77"/>
              </a:rPr>
              <a:t> Exposure Increased Particularly for Amortizing CLOs**</a:t>
            </a:r>
          </a:p>
        </p:txBody>
      </p:sp>
      <p:graphicFrame>
        <p:nvGraphicFramePr>
          <p:cNvPr id="4" name="Chart 3">
            <a:extLst>
              <a:ext uri="{FF2B5EF4-FFF2-40B4-BE49-F238E27FC236}">
                <a16:creationId xmlns:a16="http://schemas.microsoft.com/office/drawing/2014/main" id="{A2A8E0A0-9BC5-4E1F-99C1-A12C499F594B}"/>
              </a:ext>
            </a:extLst>
          </p:cNvPr>
          <p:cNvGraphicFramePr>
            <a:graphicFrameLocks/>
          </p:cNvGraphicFramePr>
          <p:nvPr/>
        </p:nvGraphicFramePr>
        <p:xfrm>
          <a:off x="6194425" y="2103623"/>
          <a:ext cx="5471940" cy="377352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5">
            <a:extLst>
              <a:ext uri="{FF2B5EF4-FFF2-40B4-BE49-F238E27FC236}">
                <a16:creationId xmlns:a16="http://schemas.microsoft.com/office/drawing/2014/main" id="{4C381AA3-595C-ADD6-9C08-40E58A735F20}"/>
              </a:ext>
            </a:extLst>
          </p:cNvPr>
          <p:cNvSpPr txBox="1">
            <a:spLocks/>
          </p:cNvSpPr>
          <p:nvPr/>
        </p:nvSpPr>
        <p:spPr>
          <a:xfrm>
            <a:off x="6194425" y="6019800"/>
            <a:ext cx="5648325" cy="295274"/>
          </a:xfrm>
          <a:prstGeom prst="rect">
            <a:avLst/>
          </a:prstGeom>
        </p:spPr>
        <p:txBody>
          <a:bodyPr vert="horz" lIns="0" tIns="0" rIns="0" bIns="0" rtlCol="0" anchor="b" anchorCtr="0">
            <a:noAutofit/>
          </a:bodyPr>
          <a:lstStyle>
            <a:lvl1pPr marL="0" indent="0" algn="l" defTabSz="914400" rtl="0" eaLnBrk="1" latinLnBrk="0" hangingPunct="1">
              <a:lnSpc>
                <a:spcPct val="101000"/>
              </a:lnSpc>
              <a:spcBef>
                <a:spcPts val="0"/>
              </a:spcBef>
              <a:spcAft>
                <a:spcPts val="600"/>
              </a:spcAft>
              <a:buFont typeface="GT America Regular"/>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Font typeface="GT America Regular" charset="0"/>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Clr>
                <a:schemeClr val="accent1"/>
              </a:buClr>
              <a:buFont typeface="GT America Regular" pitchFamily="50" charset="0"/>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ClrTx/>
              <a:buFont typeface="GT America Regular" pitchFamily="50" charset="0"/>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Clr>
                <a:schemeClr val="accent1"/>
              </a:buClr>
              <a:buFont typeface="GT America Regular" charset="0"/>
              <a:buNone/>
              <a:tabLst/>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ClrTx/>
              <a:buFont typeface="GT America Regular" pitchFamily="50" charset="0"/>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Clr>
                <a:schemeClr val="accent1"/>
              </a:buClr>
              <a:buFont typeface="GT America Regular" charset="0"/>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ClrTx/>
              <a:buFont typeface="GT America Regular" pitchFamily="50" charset="0"/>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Clr>
                <a:schemeClr val="accent1"/>
              </a:buClr>
              <a:buFont typeface="GT America Regular" charset="0"/>
              <a:buNone/>
              <a:defRPr lang="en-US" sz="600" b="0" i="0" kern="1200" dirty="0">
                <a:solidFill>
                  <a:srgbClr val="75787B"/>
                </a:solidFill>
                <a:latin typeface="+mn-lt"/>
                <a:ea typeface="GT America Regular" charset="0"/>
                <a:cs typeface="GT America Regular" charset="0"/>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kumimoji="0" lang="en-US" sz="600" b="0" i="0" u="none" strike="noStrike" kern="1200" cap="none" spc="0" normalizeH="0" baseline="0" noProof="0" dirty="0">
                <a:ln>
                  <a:noFill/>
                </a:ln>
                <a:solidFill>
                  <a:srgbClr val="75787B"/>
                </a:solidFill>
                <a:effectLst/>
                <a:uLnTx/>
                <a:uFillTx/>
                <a:latin typeface="GT America"/>
                <a:ea typeface="GT America Regular" charset="0"/>
                <a:cs typeface="GT America Regular" charset="0"/>
              </a:rPr>
              <a:t>**</a:t>
            </a:r>
            <a:r>
              <a:rPr kumimoji="0" lang="en-US" sz="600" b="0" i="0" u="none" strike="noStrike" kern="1200" cap="none" spc="0" normalizeH="0" baseline="0" noProof="0" dirty="0" err="1">
                <a:ln>
                  <a:noFill/>
                </a:ln>
                <a:solidFill>
                  <a:srgbClr val="75787B"/>
                </a:solidFill>
                <a:effectLst/>
                <a:uLnTx/>
                <a:uFillTx/>
                <a:latin typeface="GT America"/>
                <a:ea typeface="GT America Regular" charset="0"/>
                <a:cs typeface="GT America Regular" charset="0"/>
              </a:rPr>
              <a:t>Caa</a:t>
            </a:r>
            <a:r>
              <a:rPr kumimoji="0" lang="en-US" sz="600" b="0" i="0" u="none" strike="noStrike" kern="1200" cap="none" spc="0" normalizeH="0" baseline="0" noProof="0" dirty="0">
                <a:ln>
                  <a:noFill/>
                </a:ln>
                <a:solidFill>
                  <a:srgbClr val="75787B"/>
                </a:solidFill>
                <a:effectLst/>
                <a:uLnTx/>
                <a:uFillTx/>
                <a:latin typeface="GT America"/>
                <a:ea typeface="GT America Regular" charset="0"/>
                <a:cs typeface="GT America Regular" charset="0"/>
              </a:rPr>
              <a:t> buckets for EMEA BSL CLOs we rate by reinvestment type</a:t>
            </a:r>
          </a:p>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kumimoji="0" lang="en-US" sz="600" b="0" i="0" u="none" strike="noStrike" kern="1200" cap="none" spc="0" normalizeH="0" baseline="0" noProof="0" dirty="0">
                <a:ln>
                  <a:noFill/>
                </a:ln>
                <a:solidFill>
                  <a:srgbClr val="75787B"/>
                </a:solidFill>
                <a:effectLst/>
                <a:uLnTx/>
                <a:uFillTx/>
                <a:latin typeface="GT America"/>
                <a:ea typeface="GT America Regular" charset="0"/>
                <a:cs typeface="GT America Regular" charset="0"/>
              </a:rPr>
              <a:t>Source: Moody’s Ratings</a:t>
            </a:r>
          </a:p>
        </p:txBody>
      </p:sp>
    </p:spTree>
    <p:extLst>
      <p:ext uri="{BB962C8B-B14F-4D97-AF65-F5344CB8AC3E}">
        <p14:creationId xmlns:p14="http://schemas.microsoft.com/office/powerpoint/2010/main" val="93060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1BE9-32EB-7642-3941-953620B9F010}"/>
              </a:ext>
            </a:extLst>
          </p:cNvPr>
          <p:cNvSpPr>
            <a:spLocks noGrp="1"/>
          </p:cNvSpPr>
          <p:nvPr>
            <p:ph type="title"/>
          </p:nvPr>
        </p:nvSpPr>
        <p:spPr>
          <a:xfrm>
            <a:off x="539751" y="4567237"/>
            <a:ext cx="5441950" cy="1165225"/>
          </a:xfrm>
        </p:spPr>
        <p:txBody>
          <a:bodyPr/>
          <a:lstStyle/>
          <a:p>
            <a:r>
              <a:rPr lang="en-US"/>
              <a:t>Thank you</a:t>
            </a:r>
          </a:p>
        </p:txBody>
      </p:sp>
      <p:sp>
        <p:nvSpPr>
          <p:cNvPr id="5" name="Text Placeholder 4">
            <a:extLst>
              <a:ext uri="{FF2B5EF4-FFF2-40B4-BE49-F238E27FC236}">
                <a16:creationId xmlns:a16="http://schemas.microsoft.com/office/drawing/2014/main" id="{990D1374-9DFD-85AE-FF24-BB3D42F6BDCD}"/>
              </a:ext>
            </a:extLst>
          </p:cNvPr>
          <p:cNvSpPr>
            <a:spLocks noGrp="1"/>
          </p:cNvSpPr>
          <p:nvPr>
            <p:ph type="body" sz="quarter" idx="94"/>
          </p:nvPr>
        </p:nvSpPr>
        <p:spPr/>
        <p:txBody>
          <a:bodyPr/>
          <a:lstStyle/>
          <a:p>
            <a:r>
              <a:rPr lang="en-US" dirty="0" err="1"/>
              <a:t>Firstname</a:t>
            </a:r>
            <a:r>
              <a:rPr lang="en-US" dirty="0"/>
              <a:t> </a:t>
            </a:r>
            <a:r>
              <a:rPr lang="en-US" dirty="0" err="1"/>
              <a:t>Lastname</a:t>
            </a:r>
            <a:endParaRPr lang="en-US" dirty="0"/>
          </a:p>
          <a:p>
            <a:pPr lvl="1"/>
            <a:r>
              <a:rPr lang="en-US" dirty="0"/>
              <a:t>Title/department</a:t>
            </a:r>
          </a:p>
          <a:p>
            <a:pPr lvl="2"/>
            <a:r>
              <a:rPr lang="en-US" dirty="0"/>
              <a:t>Contact information 1</a:t>
            </a:r>
          </a:p>
        </p:txBody>
      </p:sp>
      <p:sp>
        <p:nvSpPr>
          <p:cNvPr id="10" name="Text Placeholder 9">
            <a:extLst>
              <a:ext uri="{FF2B5EF4-FFF2-40B4-BE49-F238E27FC236}">
                <a16:creationId xmlns:a16="http://schemas.microsoft.com/office/drawing/2014/main" id="{2784709E-18EA-BF9D-D6BF-EFDD6DABAB7F}"/>
              </a:ext>
            </a:extLst>
          </p:cNvPr>
          <p:cNvSpPr>
            <a:spLocks noGrp="1"/>
          </p:cNvSpPr>
          <p:nvPr>
            <p:ph type="body" sz="quarter" idx="95"/>
          </p:nvPr>
        </p:nvSpPr>
        <p:spPr/>
        <p:txBody>
          <a:bodyPr/>
          <a:lstStyle/>
          <a:p>
            <a:r>
              <a:rPr lang="en-US" err="1"/>
              <a:t>Firstname</a:t>
            </a:r>
            <a:r>
              <a:rPr lang="en-US"/>
              <a:t> </a:t>
            </a:r>
            <a:r>
              <a:rPr lang="en-US" err="1"/>
              <a:t>Lastname</a:t>
            </a:r>
            <a:endParaRPr lang="en-US"/>
          </a:p>
          <a:p>
            <a:pPr lvl="1"/>
            <a:r>
              <a:rPr lang="en-US"/>
              <a:t>Title/department</a:t>
            </a:r>
          </a:p>
          <a:p>
            <a:pPr lvl="2"/>
            <a:r>
              <a:rPr lang="en-US"/>
              <a:t>Contact information 1</a:t>
            </a:r>
          </a:p>
        </p:txBody>
      </p:sp>
      <p:sp>
        <p:nvSpPr>
          <p:cNvPr id="11" name="Text Placeholder 10">
            <a:extLst>
              <a:ext uri="{FF2B5EF4-FFF2-40B4-BE49-F238E27FC236}">
                <a16:creationId xmlns:a16="http://schemas.microsoft.com/office/drawing/2014/main" id="{E82FA1C0-2D74-24E1-D923-D4C70A55D9BB}"/>
              </a:ext>
            </a:extLst>
          </p:cNvPr>
          <p:cNvSpPr>
            <a:spLocks noGrp="1"/>
          </p:cNvSpPr>
          <p:nvPr>
            <p:ph type="body" sz="quarter" idx="96"/>
          </p:nvPr>
        </p:nvSpPr>
        <p:spPr/>
        <p:txBody>
          <a:bodyPr/>
          <a:lstStyle/>
          <a:p>
            <a:r>
              <a:rPr lang="en-US" err="1"/>
              <a:t>Firstname</a:t>
            </a:r>
            <a:r>
              <a:rPr lang="en-US"/>
              <a:t> </a:t>
            </a:r>
            <a:r>
              <a:rPr lang="en-US" err="1"/>
              <a:t>Lastname</a:t>
            </a:r>
            <a:endParaRPr lang="en-US"/>
          </a:p>
          <a:p>
            <a:pPr lvl="1"/>
            <a:r>
              <a:rPr lang="en-US"/>
              <a:t>Title/department</a:t>
            </a:r>
          </a:p>
          <a:p>
            <a:pPr lvl="2"/>
            <a:r>
              <a:rPr lang="en-US"/>
              <a:t>Contact information 1</a:t>
            </a:r>
          </a:p>
        </p:txBody>
      </p:sp>
    </p:spTree>
    <p:extLst>
      <p:ext uri="{BB962C8B-B14F-4D97-AF65-F5344CB8AC3E}">
        <p14:creationId xmlns:p14="http://schemas.microsoft.com/office/powerpoint/2010/main" val="2116017538"/>
      </p:ext>
    </p:extLst>
  </p:cSld>
  <p:clrMapOvr>
    <a:masterClrMapping/>
  </p:clrMapOvr>
</p:sld>
</file>

<file path=ppt/theme/theme1.xml><?xml version="1.0" encoding="utf-8"?>
<a:theme xmlns:a="http://schemas.openxmlformats.org/drawingml/2006/main" name="Moody's">
  <a:themeElements>
    <a:clrScheme name="Moody's">
      <a:dk1>
        <a:srgbClr val="000000"/>
      </a:dk1>
      <a:lt1>
        <a:sysClr val="window" lastClr="FFFFFF"/>
      </a:lt1>
      <a:dk2>
        <a:srgbClr val="0A1264"/>
      </a:dk2>
      <a:lt2>
        <a:srgbClr val="D7D8D7"/>
      </a:lt2>
      <a:accent1>
        <a:srgbClr val="005EFF"/>
      </a:accent1>
      <a:accent2>
        <a:srgbClr val="35397E"/>
      </a:accent2>
      <a:accent3>
        <a:srgbClr val="7677A7"/>
      </a:accent3>
      <a:accent4>
        <a:srgbClr val="A2A2C4"/>
      </a:accent4>
      <a:accent5>
        <a:srgbClr val="CFD0E1"/>
      </a:accent5>
      <a:accent6>
        <a:srgbClr val="11174F"/>
      </a:accent6>
      <a:hlink>
        <a:srgbClr val="005EFF"/>
      </a:hlink>
      <a:folHlink>
        <a:srgbClr val="D9017A"/>
      </a:folHlink>
    </a:clrScheme>
    <a:fontScheme name="Moody's System">
      <a:majorFont>
        <a:latin typeface="Financier Display Semibold"/>
        <a:ea typeface=""/>
        <a:cs typeface=""/>
      </a:majorFont>
      <a:minorFont>
        <a:latin typeface="GT America Regular"/>
        <a:ea typeface=""/>
        <a:cs typeface=""/>
      </a:minorFont>
    </a:fontScheme>
    <a:fmtScheme name="Moody'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5750" indent="-285750" algn="l">
          <a:lnSpc>
            <a:spcPct val="101000"/>
          </a:lnSpc>
          <a:spcAft>
            <a:spcPts val="600"/>
          </a:spcAft>
          <a:buFont typeface="GT America" charset="0"/>
          <a:buChar char="→"/>
          <a:defRPr kumimoji="0" sz="1400" b="0" i="0" u="none" strike="noStrike" kern="1200" cap="none" spc="0" normalizeH="0" baseline="0" noProof="0" dirty="0" err="1" smtClean="0">
            <a:ln>
              <a:noFill/>
            </a:ln>
            <a:solidFill>
              <a:srgbClr val="000000"/>
            </a:solidFill>
            <a:effectLst/>
            <a:uLnTx/>
            <a:uFillTx/>
            <a:latin typeface="GT America Regular"/>
            <a:ea typeface="GT America Regular" charset="0"/>
            <a:cs typeface="GT America Regular" charset="0"/>
          </a:defRPr>
        </a:defPPr>
      </a:lstStyle>
    </a:txDef>
  </a:objectDefaults>
  <a:extraClrSchemeLst/>
  <a:custClrLst>
    <a:custClr name="Moody's Blue 02">
      <a:srgbClr val="CFD0E1"/>
    </a:custClr>
    <a:custClr name="Moody's Blue 04">
      <a:srgbClr val="A2A2C4"/>
    </a:custClr>
    <a:custClr name="Moody's Blue 06">
      <a:srgbClr val="7677A7"/>
    </a:custClr>
    <a:custClr name="Moody's Blue 09">
      <a:srgbClr val="35397E"/>
    </a:custClr>
    <a:custClr name="Moody's Blue 10">
      <a:srgbClr val="0A1264"/>
    </a:custClr>
    <a:custClr name="Moody's Blue 11">
      <a:srgbClr val="11174F"/>
    </a:custClr>
    <a:custClr name="Moody's Blue 12">
      <a:srgbClr val="040826"/>
    </a:custClr>
    <a:custClr name=" ">
      <a:srgbClr val="FFFFFF"/>
    </a:custClr>
    <a:custClr name=" ">
      <a:srgbClr val="FFFFFF"/>
    </a:custClr>
    <a:custClr name=" ">
      <a:srgbClr val="FFFFFF"/>
    </a:custClr>
    <a:custClr name="Bright Blue 03">
      <a:srgbClr val="9DC1FF"/>
    </a:custClr>
    <a:custClr name="Bright Blue 05">
      <a:srgbClr val="5996FF"/>
    </a:custClr>
    <a:custClr name="Bright Blue 06">
      <a:srgbClr val="347FFF"/>
    </a:custClr>
    <a:custClr name="Bright Blue 07">
      <a:srgbClr val="005EFF"/>
    </a:custClr>
    <a:custClr name="Bright Blue 09">
      <a:srgbClr val="0044B7"/>
    </a:custClr>
    <a:custClr name="Bright Blue 10">
      <a:srgbClr val="003590"/>
    </a:custClr>
    <a:custClr name="Bright Blue 11">
      <a:srgbClr val="00276A"/>
    </a:custClr>
    <a:custClr name=" ">
      <a:srgbClr val="FFFFFF"/>
    </a:custClr>
    <a:custClr name=" ">
      <a:srgbClr val="FFFFFF"/>
    </a:custClr>
    <a:custClr name=" ">
      <a:srgbClr val="FFFFFF"/>
    </a:custClr>
    <a:custClr name="Extra Light Grey 01">
      <a:srgbClr val="F0F0F1"/>
    </a:custClr>
    <a:custClr name="Light Grey 02">
      <a:srgbClr val="D7D8D7"/>
    </a:custClr>
    <a:custClr name="Medium Grey 04">
      <a:srgbClr val="A6A9AA"/>
    </a:custClr>
    <a:custClr name="Grey 06">
      <a:srgbClr val="75787B"/>
    </a:custClr>
    <a:custClr name="Dark Grey 08">
      <a:srgbClr val="4F5153"/>
    </a:custClr>
    <a:custClr name="Extra Dark Grey 10">
      <a:srgbClr val="292B2C"/>
    </a:custClr>
    <a:custClr name="Rich Black 12">
      <a:srgbClr val="000000"/>
    </a:custClr>
    <a:custClr name=" ">
      <a:srgbClr val="FFFFFF"/>
    </a:custClr>
    <a:custClr name=" ">
      <a:srgbClr val="FFFFFF"/>
    </a:custClr>
    <a:custClr name=" ">
      <a:srgbClr val="FFFFFF"/>
    </a:custClr>
    <a:custClr name="Red 08">
      <a:srgbClr val="BA0C2F"/>
    </a:custClr>
    <a:custClr name="Orange 06">
      <a:srgbClr val="E35205"/>
    </a:custClr>
    <a:custClr name="Yellow 03">
      <a:srgbClr val="FDDA25"/>
    </a:custClr>
    <a:custClr name="Green 04">
      <a:srgbClr val="78BE20"/>
    </a:custClr>
    <a:custClr name="Teal 06">
      <a:srgbClr val="008C95"/>
    </a:custClr>
    <a:custClr name="Purple 10">
      <a:srgbClr val="5C068C"/>
    </a:custClr>
    <a:custClr name="Magenta 07">
      <a:srgbClr val="D9017A"/>
    </a:custClr>
    <a:custClr name=" ">
      <a:srgbClr val="FFFFFF"/>
    </a:custClr>
    <a:custClr name=" ">
      <a:srgbClr val="FFFFFF"/>
    </a:custClr>
    <a:custClr name=" ">
      <a:srgbClr val="FFFFFF"/>
    </a:custClr>
    <a:custClr name="Red 01">
      <a:srgbClr val="F8E5E9"/>
    </a:custClr>
    <a:custClr name="Orange 01">
      <a:srgbClr val="FBE6DA"/>
    </a:custClr>
    <a:custClr name="Yellow 01">
      <a:srgbClr val="FDF3BD"/>
    </a:custClr>
    <a:custClr name="Green 01">
      <a:srgbClr val="DDF0CE"/>
    </a:custClr>
    <a:custClr name="Teal 01">
      <a:srgbClr val="D7EDEF"/>
    </a:custClr>
    <a:custClr name="Purple 01">
      <a:srgbClr val="EEE7F3"/>
    </a:custClr>
    <a:custClr name="Magenta 01">
      <a:srgbClr val="FDE3F2"/>
    </a:custClr>
    <a:custClr name=" ">
      <a:srgbClr val="FFFFFF"/>
    </a:custClr>
    <a:custClr name=" ">
      <a:srgbClr val="FFFFFF"/>
    </a:custClr>
    <a:custClr name=" ">
      <a:srgbClr val="FFFFFF"/>
    </a:custClr>
  </a:custClrLst>
  <a:extLst>
    <a:ext uri="{05A4C25C-085E-4340-85A3-A5531E510DB2}">
      <thm15:themeFamily xmlns:thm15="http://schemas.microsoft.com/office/thememl/2012/main" name="MOODYS_ppt_template_April2024-SF.potx" id="{040529F5-FBBF-47BC-8F06-DC3756A7CAA9}" vid="{F00D5237-9168-4A15-9576-4F80E514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328</Words>
  <Application>Microsoft Office PowerPoint</Application>
  <PresentationFormat>Widescreen</PresentationFormat>
  <Paragraphs>61</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GT America</vt:lpstr>
      <vt:lpstr>Arial</vt:lpstr>
      <vt:lpstr>Calibri</vt:lpstr>
      <vt:lpstr>Financier Display Medium</vt:lpstr>
      <vt:lpstr>Financier Display Semibold</vt:lpstr>
      <vt:lpstr>GT America Regular</vt:lpstr>
      <vt:lpstr>Moody's</vt:lpstr>
      <vt:lpstr>London CLO Summit 29 January 2025- Resources</vt:lpstr>
      <vt:lpstr>European CLOs Issuance Levels</vt:lpstr>
      <vt:lpstr>European Senior Tranche (Aaa/AAA rated) Spreads</vt:lpstr>
      <vt:lpstr>European Senior Spreads (Aaa/AAA rated) – Refis/Resets</vt:lpstr>
      <vt:lpstr>CLO Amortisation to be strong in 2025</vt:lpstr>
      <vt:lpstr>European CLO Average Credit Quality Deteriorated </vt:lpstr>
      <vt:lpstr>Key Credit Metrics Will Deteriorate, but OC Cushions Will Grow</vt:lpstr>
      <vt:lpstr>CLO Early Amortization Rates Will Remain High</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March 2024</dc:title>
  <dc:creator>Mario Alfaro (Moody's)</dc:creator>
  <cp:lastModifiedBy>Victoria Bederov (Moody's)</cp:lastModifiedBy>
  <cp:revision>12</cp:revision>
  <dcterms:created xsi:type="dcterms:W3CDTF">2024-03-11T20:17:04Z</dcterms:created>
  <dcterms:modified xsi:type="dcterms:W3CDTF">2025-01-28T12:53:11Z</dcterms:modified>
</cp:coreProperties>
</file>